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9"/>
  </p:notesMasterIdLst>
  <p:sldIdLst>
    <p:sldId id="256" r:id="rId5"/>
    <p:sldId id="261" r:id="rId6"/>
    <p:sldId id="262" r:id="rId7"/>
    <p:sldId id="259" r:id="rId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E0B9B29-80DA-6322-ABB9-A94D40CA3824}" v="215" dt="2024-06-13T09:02:24.1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ijl, gemiddeld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88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200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ost Farla" userId="S::j.farla@geonovum.nl::1c48c216-d787-41de-bcfa-6a48e40e8b44" providerId="AD" clId="Web-{AE0B9B29-80DA-6322-ABB9-A94D40CA3824}"/>
    <pc:docChg chg="addSld delSld modSld">
      <pc:chgData name="Joost Farla" userId="S::j.farla@geonovum.nl::1c48c216-d787-41de-bcfa-6a48e40e8b44" providerId="AD" clId="Web-{AE0B9B29-80DA-6322-ABB9-A94D40CA3824}" dt="2024-06-13T09:02:24.124" v="193" actId="20577"/>
      <pc:docMkLst>
        <pc:docMk/>
      </pc:docMkLst>
      <pc:sldChg chg="modSp">
        <pc:chgData name="Joost Farla" userId="S::j.farla@geonovum.nl::1c48c216-d787-41de-bcfa-6a48e40e8b44" providerId="AD" clId="Web-{AE0B9B29-80DA-6322-ABB9-A94D40CA3824}" dt="2024-06-13T08:47:20.170" v="25" actId="20577"/>
        <pc:sldMkLst>
          <pc:docMk/>
          <pc:sldMk cId="1730279639" sldId="256"/>
        </pc:sldMkLst>
        <pc:spChg chg="mod">
          <ac:chgData name="Joost Farla" userId="S::j.farla@geonovum.nl::1c48c216-d787-41de-bcfa-6a48e40e8b44" providerId="AD" clId="Web-{AE0B9B29-80DA-6322-ABB9-A94D40CA3824}" dt="2024-06-13T08:47:00.575" v="3" actId="20577"/>
          <ac:spMkLst>
            <pc:docMk/>
            <pc:sldMk cId="1730279639" sldId="256"/>
            <ac:spMk id="2" creationId="{FCFFAA35-54A9-2F3B-B0B5-15B9E9B65E0E}"/>
          </ac:spMkLst>
        </pc:spChg>
        <pc:spChg chg="mod">
          <ac:chgData name="Joost Farla" userId="S::j.farla@geonovum.nl::1c48c216-d787-41de-bcfa-6a48e40e8b44" providerId="AD" clId="Web-{AE0B9B29-80DA-6322-ABB9-A94D40CA3824}" dt="2024-06-13T08:47:09.231" v="13" actId="20577"/>
          <ac:spMkLst>
            <pc:docMk/>
            <pc:sldMk cId="1730279639" sldId="256"/>
            <ac:spMk id="3" creationId="{C0D40446-620E-70AA-7430-FB70428A6B03}"/>
          </ac:spMkLst>
        </pc:spChg>
        <pc:spChg chg="mod">
          <ac:chgData name="Joost Farla" userId="S::j.farla@geonovum.nl::1c48c216-d787-41de-bcfa-6a48e40e8b44" providerId="AD" clId="Web-{AE0B9B29-80DA-6322-ABB9-A94D40CA3824}" dt="2024-06-13T08:47:20.170" v="25" actId="20577"/>
          <ac:spMkLst>
            <pc:docMk/>
            <pc:sldMk cId="1730279639" sldId="256"/>
            <ac:spMk id="5" creationId="{70269E31-8424-519E-A74C-0E96976EA105}"/>
          </ac:spMkLst>
        </pc:spChg>
      </pc:sldChg>
      <pc:sldChg chg="del">
        <pc:chgData name="Joost Farla" userId="S::j.farla@geonovum.nl::1c48c216-d787-41de-bcfa-6a48e40e8b44" providerId="AD" clId="Web-{AE0B9B29-80DA-6322-ABB9-A94D40CA3824}" dt="2024-06-13T08:48:33.441" v="37"/>
        <pc:sldMkLst>
          <pc:docMk/>
          <pc:sldMk cId="1082953992" sldId="258"/>
        </pc:sldMkLst>
      </pc:sldChg>
      <pc:sldChg chg="modSp">
        <pc:chgData name="Joost Farla" userId="S::j.farla@geonovum.nl::1c48c216-d787-41de-bcfa-6a48e40e8b44" providerId="AD" clId="Web-{AE0B9B29-80DA-6322-ABB9-A94D40CA3824}" dt="2024-06-13T08:49:01.865" v="49" actId="20577"/>
        <pc:sldMkLst>
          <pc:docMk/>
          <pc:sldMk cId="430122001" sldId="259"/>
        </pc:sldMkLst>
        <pc:spChg chg="mod">
          <ac:chgData name="Joost Farla" userId="S::j.farla@geonovum.nl::1c48c216-d787-41de-bcfa-6a48e40e8b44" providerId="AD" clId="Web-{AE0B9B29-80DA-6322-ABB9-A94D40CA3824}" dt="2024-06-13T08:49:01.865" v="49" actId="20577"/>
          <ac:spMkLst>
            <pc:docMk/>
            <pc:sldMk cId="430122001" sldId="259"/>
            <ac:spMk id="4" creationId="{CACBE8CC-58DC-1303-F27C-EB90E74D6549}"/>
          </ac:spMkLst>
        </pc:spChg>
      </pc:sldChg>
      <pc:sldChg chg="addSp delSp modSp mod modShow">
        <pc:chgData name="Joost Farla" userId="S::j.farla@geonovum.nl::1c48c216-d787-41de-bcfa-6a48e40e8b44" providerId="AD" clId="Web-{AE0B9B29-80DA-6322-ABB9-A94D40CA3824}" dt="2024-06-13T09:02:24.124" v="193" actId="20577"/>
        <pc:sldMkLst>
          <pc:docMk/>
          <pc:sldMk cId="1907346982" sldId="261"/>
        </pc:sldMkLst>
        <pc:spChg chg="mod">
          <ac:chgData name="Joost Farla" userId="S::j.farla@geonovum.nl::1c48c216-d787-41de-bcfa-6a48e40e8b44" providerId="AD" clId="Web-{AE0B9B29-80DA-6322-ABB9-A94D40CA3824}" dt="2024-06-13T08:49:26.116" v="60" actId="20577"/>
          <ac:spMkLst>
            <pc:docMk/>
            <pc:sldMk cId="1907346982" sldId="261"/>
            <ac:spMk id="2" creationId="{412E1000-CBA6-2C07-2AC2-317CECE2CDCC}"/>
          </ac:spMkLst>
        </pc:spChg>
        <pc:spChg chg="mod">
          <ac:chgData name="Joost Farla" userId="S::j.farla@geonovum.nl::1c48c216-d787-41de-bcfa-6a48e40e8b44" providerId="AD" clId="Web-{AE0B9B29-80DA-6322-ABB9-A94D40CA3824}" dt="2024-06-13T09:02:24.124" v="193" actId="20577"/>
          <ac:spMkLst>
            <pc:docMk/>
            <pc:sldMk cId="1907346982" sldId="261"/>
            <ac:spMk id="3" creationId="{A5EACA82-1B02-6777-DAAE-B12330BD8B8E}"/>
          </ac:spMkLst>
        </pc:spChg>
        <pc:picChg chg="add del mod">
          <ac:chgData name="Joost Farla" userId="S::j.farla@geonovum.nl::1c48c216-d787-41de-bcfa-6a48e40e8b44" providerId="AD" clId="Web-{AE0B9B29-80DA-6322-ABB9-A94D40CA3824}" dt="2024-06-13T09:00:16.006" v="170"/>
          <ac:picMkLst>
            <pc:docMk/>
            <pc:sldMk cId="1907346982" sldId="261"/>
            <ac:picMk id="5" creationId="{32F6A6C4-3201-C08D-739F-98A47B149F23}"/>
          </ac:picMkLst>
        </pc:picChg>
        <pc:picChg chg="add del mod">
          <ac:chgData name="Joost Farla" userId="S::j.farla@geonovum.nl::1c48c216-d787-41de-bcfa-6a48e40e8b44" providerId="AD" clId="Web-{AE0B9B29-80DA-6322-ABB9-A94D40CA3824}" dt="2024-06-13T09:00:38.133" v="173"/>
          <ac:picMkLst>
            <pc:docMk/>
            <pc:sldMk cId="1907346982" sldId="261"/>
            <ac:picMk id="6" creationId="{6CEC731D-2D76-2264-18D8-C6010B2EDD83}"/>
          </ac:picMkLst>
        </pc:picChg>
        <pc:picChg chg="add del mod">
          <ac:chgData name="Joost Farla" userId="S::j.farla@geonovum.nl::1c48c216-d787-41de-bcfa-6a48e40e8b44" providerId="AD" clId="Web-{AE0B9B29-80DA-6322-ABB9-A94D40CA3824}" dt="2024-06-13T09:00:54.368" v="176"/>
          <ac:picMkLst>
            <pc:docMk/>
            <pc:sldMk cId="1907346982" sldId="261"/>
            <ac:picMk id="7" creationId="{FD6C37BB-A4A3-9354-A5A8-B565C02921BD}"/>
          </ac:picMkLst>
        </pc:picChg>
        <pc:picChg chg="add del mod">
          <ac:chgData name="Joost Farla" userId="S::j.farla@geonovum.nl::1c48c216-d787-41de-bcfa-6a48e40e8b44" providerId="AD" clId="Web-{AE0B9B29-80DA-6322-ABB9-A94D40CA3824}" dt="2024-06-13T09:01:28.777" v="180"/>
          <ac:picMkLst>
            <pc:docMk/>
            <pc:sldMk cId="1907346982" sldId="261"/>
            <ac:picMk id="8" creationId="{D943A4D9-31FA-600B-1EAF-C7DE8706D3D5}"/>
          </ac:picMkLst>
        </pc:picChg>
        <pc:picChg chg="add mod">
          <ac:chgData name="Joost Farla" userId="S::j.farla@geonovum.nl::1c48c216-d787-41de-bcfa-6a48e40e8b44" providerId="AD" clId="Web-{AE0B9B29-80DA-6322-ABB9-A94D40CA3824}" dt="2024-06-13T09:02:14.874" v="190" actId="1076"/>
          <ac:picMkLst>
            <pc:docMk/>
            <pc:sldMk cId="1907346982" sldId="261"/>
            <ac:picMk id="9" creationId="{7A27F799-AD30-62B4-CF00-36ECA3116614}"/>
          </ac:picMkLst>
        </pc:picChg>
      </pc:sldChg>
      <pc:sldChg chg="modSp add replId">
        <pc:chgData name="Joost Farla" userId="S::j.farla@geonovum.nl::1c48c216-d787-41de-bcfa-6a48e40e8b44" providerId="AD" clId="Web-{AE0B9B29-80DA-6322-ABB9-A94D40CA3824}" dt="2024-06-13T08:53:39.978" v="160" actId="20577"/>
        <pc:sldMkLst>
          <pc:docMk/>
          <pc:sldMk cId="1935720109" sldId="262"/>
        </pc:sldMkLst>
        <pc:spChg chg="mod">
          <ac:chgData name="Joost Farla" userId="S::j.farla@geonovum.nl::1c48c216-d787-41de-bcfa-6a48e40e8b44" providerId="AD" clId="Web-{AE0B9B29-80DA-6322-ABB9-A94D40CA3824}" dt="2024-06-13T08:49:51.587" v="78" actId="20577"/>
          <ac:spMkLst>
            <pc:docMk/>
            <pc:sldMk cId="1935720109" sldId="262"/>
            <ac:spMk id="2" creationId="{412E1000-CBA6-2C07-2AC2-317CECE2CDCC}"/>
          </ac:spMkLst>
        </pc:spChg>
        <pc:spChg chg="mod">
          <ac:chgData name="Joost Farla" userId="S::j.farla@geonovum.nl::1c48c216-d787-41de-bcfa-6a48e40e8b44" providerId="AD" clId="Web-{AE0B9B29-80DA-6322-ABB9-A94D40CA3824}" dt="2024-06-13T08:53:39.978" v="160" actId="20577"/>
          <ac:spMkLst>
            <pc:docMk/>
            <pc:sldMk cId="1935720109" sldId="262"/>
            <ac:spMk id="3" creationId="{A5EACA82-1B02-6777-DAAE-B12330BD8B8E}"/>
          </ac:spMkLst>
        </pc:spChg>
      </pc:sldChg>
      <pc:sldChg chg="del">
        <pc:chgData name="Joost Farla" userId="S::j.farla@geonovum.nl::1c48c216-d787-41de-bcfa-6a48e40e8b44" providerId="AD" clId="Web-{AE0B9B29-80DA-6322-ABB9-A94D40CA3824}" dt="2024-06-13T08:48:33.425" v="35"/>
        <pc:sldMkLst>
          <pc:docMk/>
          <pc:sldMk cId="3100565774" sldId="266"/>
        </pc:sldMkLst>
      </pc:sldChg>
      <pc:sldChg chg="del">
        <pc:chgData name="Joost Farla" userId="S::j.farla@geonovum.nl::1c48c216-d787-41de-bcfa-6a48e40e8b44" providerId="AD" clId="Web-{AE0B9B29-80DA-6322-ABB9-A94D40CA3824}" dt="2024-06-13T08:48:33.425" v="29"/>
        <pc:sldMkLst>
          <pc:docMk/>
          <pc:sldMk cId="2908285194" sldId="277"/>
        </pc:sldMkLst>
      </pc:sldChg>
      <pc:sldChg chg="del">
        <pc:chgData name="Joost Farla" userId="S::j.farla@geonovum.nl::1c48c216-d787-41de-bcfa-6a48e40e8b44" providerId="AD" clId="Web-{AE0B9B29-80DA-6322-ABB9-A94D40CA3824}" dt="2024-06-13T08:48:33.425" v="28"/>
        <pc:sldMkLst>
          <pc:docMk/>
          <pc:sldMk cId="614185069" sldId="278"/>
        </pc:sldMkLst>
      </pc:sldChg>
      <pc:sldChg chg="del">
        <pc:chgData name="Joost Farla" userId="S::j.farla@geonovum.nl::1c48c216-d787-41de-bcfa-6a48e40e8b44" providerId="AD" clId="Web-{AE0B9B29-80DA-6322-ABB9-A94D40CA3824}" dt="2024-06-13T08:48:33.425" v="33"/>
        <pc:sldMkLst>
          <pc:docMk/>
          <pc:sldMk cId="3394751356" sldId="279"/>
        </pc:sldMkLst>
      </pc:sldChg>
      <pc:sldChg chg="del">
        <pc:chgData name="Joost Farla" userId="S::j.farla@geonovum.nl::1c48c216-d787-41de-bcfa-6a48e40e8b44" providerId="AD" clId="Web-{AE0B9B29-80DA-6322-ABB9-A94D40CA3824}" dt="2024-06-13T08:48:21.299" v="27"/>
        <pc:sldMkLst>
          <pc:docMk/>
          <pc:sldMk cId="2131356100" sldId="280"/>
        </pc:sldMkLst>
      </pc:sldChg>
      <pc:sldChg chg="del">
        <pc:chgData name="Joost Farla" userId="S::j.farla@geonovum.nl::1c48c216-d787-41de-bcfa-6a48e40e8b44" providerId="AD" clId="Web-{AE0B9B29-80DA-6322-ABB9-A94D40CA3824}" dt="2024-06-13T08:48:21.299" v="26"/>
        <pc:sldMkLst>
          <pc:docMk/>
          <pc:sldMk cId="632078194" sldId="281"/>
        </pc:sldMkLst>
      </pc:sldChg>
      <pc:sldChg chg="del">
        <pc:chgData name="Joost Farla" userId="S::j.farla@geonovum.nl::1c48c216-d787-41de-bcfa-6a48e40e8b44" providerId="AD" clId="Web-{AE0B9B29-80DA-6322-ABB9-A94D40CA3824}" dt="2024-06-13T08:48:33.441" v="38"/>
        <pc:sldMkLst>
          <pc:docMk/>
          <pc:sldMk cId="275388698" sldId="282"/>
        </pc:sldMkLst>
      </pc:sldChg>
      <pc:sldChg chg="del">
        <pc:chgData name="Joost Farla" userId="S::j.farla@geonovum.nl::1c48c216-d787-41de-bcfa-6a48e40e8b44" providerId="AD" clId="Web-{AE0B9B29-80DA-6322-ABB9-A94D40CA3824}" dt="2024-06-13T08:48:33.425" v="36"/>
        <pc:sldMkLst>
          <pc:docMk/>
          <pc:sldMk cId="1972604191" sldId="283"/>
        </pc:sldMkLst>
      </pc:sldChg>
      <pc:sldChg chg="del">
        <pc:chgData name="Joost Farla" userId="S::j.farla@geonovum.nl::1c48c216-d787-41de-bcfa-6a48e40e8b44" providerId="AD" clId="Web-{AE0B9B29-80DA-6322-ABB9-A94D40CA3824}" dt="2024-06-13T08:48:33.425" v="34"/>
        <pc:sldMkLst>
          <pc:docMk/>
          <pc:sldMk cId="1628715735" sldId="284"/>
        </pc:sldMkLst>
      </pc:sldChg>
      <pc:sldChg chg="modSp del">
        <pc:chgData name="Joost Farla" userId="S::j.farla@geonovum.nl::1c48c216-d787-41de-bcfa-6a48e40e8b44" providerId="AD" clId="Web-{AE0B9B29-80DA-6322-ABB9-A94D40CA3824}" dt="2024-06-13T08:48:56.770" v="46"/>
        <pc:sldMkLst>
          <pc:docMk/>
          <pc:sldMk cId="186244116" sldId="285"/>
        </pc:sldMkLst>
        <pc:spChg chg="mod">
          <ac:chgData name="Joost Farla" userId="S::j.farla@geonovum.nl::1c48c216-d787-41de-bcfa-6a48e40e8b44" providerId="AD" clId="Web-{AE0B9B29-80DA-6322-ABB9-A94D40CA3824}" dt="2024-06-13T08:48:51.083" v="44" actId="20577"/>
          <ac:spMkLst>
            <pc:docMk/>
            <pc:sldMk cId="186244116" sldId="285"/>
            <ac:spMk id="2" creationId="{25675A89-71ED-FAB5-971C-4ADF061AF78F}"/>
          </ac:spMkLst>
        </pc:spChg>
        <pc:spChg chg="mod">
          <ac:chgData name="Joost Farla" userId="S::j.farla@geonovum.nl::1c48c216-d787-41de-bcfa-6a48e40e8b44" providerId="AD" clId="Web-{AE0B9B29-80DA-6322-ABB9-A94D40CA3824}" dt="2024-06-13T08:48:53.473" v="45" actId="20577"/>
          <ac:spMkLst>
            <pc:docMk/>
            <pc:sldMk cId="186244116" sldId="285"/>
            <ac:spMk id="3" creationId="{51C51AD6-24D7-F037-32B1-86476E3226B0}"/>
          </ac:spMkLst>
        </pc:spChg>
      </pc:sldChg>
      <pc:sldChg chg="del">
        <pc:chgData name="Joost Farla" userId="S::j.farla@geonovum.nl::1c48c216-d787-41de-bcfa-6a48e40e8b44" providerId="AD" clId="Web-{AE0B9B29-80DA-6322-ABB9-A94D40CA3824}" dt="2024-06-13T08:48:33.425" v="32"/>
        <pc:sldMkLst>
          <pc:docMk/>
          <pc:sldMk cId="2069126583" sldId="286"/>
        </pc:sldMkLst>
      </pc:sldChg>
      <pc:sldChg chg="del">
        <pc:chgData name="Joost Farla" userId="S::j.farla@geonovum.nl::1c48c216-d787-41de-bcfa-6a48e40e8b44" providerId="AD" clId="Web-{AE0B9B29-80DA-6322-ABB9-A94D40CA3824}" dt="2024-06-13T08:48:33.425" v="31"/>
        <pc:sldMkLst>
          <pc:docMk/>
          <pc:sldMk cId="1324351830" sldId="287"/>
        </pc:sldMkLst>
      </pc:sldChg>
      <pc:sldChg chg="del">
        <pc:chgData name="Joost Farla" userId="S::j.farla@geonovum.nl::1c48c216-d787-41de-bcfa-6a48e40e8b44" providerId="AD" clId="Web-{AE0B9B29-80DA-6322-ABB9-A94D40CA3824}" dt="2024-06-13T08:48:33.425" v="30"/>
        <pc:sldMkLst>
          <pc:docMk/>
          <pc:sldMk cId="3816233543" sldId="288"/>
        </pc:sldMkLst>
      </pc:sldChg>
    </pc:docChg>
  </pc:docChgLst>
</pc:chgInfo>
</file>

<file path=ppt/media/image1.png>
</file>

<file path=ppt/media/image2.svg>
</file>

<file path=ppt/media/image3.jpg>
</file>

<file path=ppt/media/image4.png>
</file>

<file path=ppt/media/image5.sv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BA0BEC-D659-49A0-BDC1-7AED8DDA2204}" type="datetimeFigureOut">
              <a:rPr lang="nl-NL" smtClean="0"/>
              <a:t>13-6-2024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50CE13-1BEF-4160-AAFC-1156D47D2D2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1880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hyperlink" Target="https://www.geonovum.nl/" TargetMode="Externa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standaard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‹nr.›</a:t>
            </a:fld>
            <a:endParaRPr lang="nl-NL" dirty="0"/>
          </a:p>
        </p:txBody>
      </p:sp>
      <p:sp>
        <p:nvSpPr>
          <p:cNvPr id="19" name="Titel 1">
            <a:extLst>
              <a:ext uri="{FF2B5EF4-FFF2-40B4-BE49-F238E27FC236}">
                <a16:creationId xmlns:a16="http://schemas.microsoft.com/office/drawing/2014/main" id="{586F5B8F-BAB6-359A-977A-F4B21FD04B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20" name="Ondertitel 2">
            <a:extLst>
              <a:ext uri="{FF2B5EF4-FFF2-40B4-BE49-F238E27FC236}">
                <a16:creationId xmlns:a16="http://schemas.microsoft.com/office/drawing/2014/main" id="{8ADB84C1-0763-C4DB-A204-EC688351EC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graphicFrame>
        <p:nvGraphicFramePr>
          <p:cNvPr id="21" name="Tabel 20">
            <a:extLst>
              <a:ext uri="{FF2B5EF4-FFF2-40B4-BE49-F238E27FC236}">
                <a16:creationId xmlns:a16="http://schemas.microsoft.com/office/drawing/2014/main" id="{CFD40A2F-D0A7-4CCB-E288-FB61135DB7CF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543509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22" name="Tijdelijke aanduiding voor tekst 6">
            <a:extLst>
              <a:ext uri="{FF2B5EF4-FFF2-40B4-BE49-F238E27FC236}">
                <a16:creationId xmlns:a16="http://schemas.microsoft.com/office/drawing/2014/main" id="{A98703A2-59B0-B71A-8C7B-748F07318C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23" name="Tijdelijke aanduiding voor datum 15">
            <a:extLst>
              <a:ext uri="{FF2B5EF4-FFF2-40B4-BE49-F238E27FC236}">
                <a16:creationId xmlns:a16="http://schemas.microsoft.com/office/drawing/2014/main" id="{FDD0EF63-8153-77B2-C6BB-6D0CD7E89163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13-6-2024</a:t>
            </a:fld>
            <a:endParaRPr lang="nl-NL" dirty="0"/>
          </a:p>
        </p:txBody>
      </p:sp>
      <p:sp>
        <p:nvSpPr>
          <p:cNvPr id="24" name="Tijdelijke aanduiding voor tekst 6">
            <a:extLst>
              <a:ext uri="{FF2B5EF4-FFF2-40B4-BE49-F238E27FC236}">
                <a16:creationId xmlns:a16="http://schemas.microsoft.com/office/drawing/2014/main" id="{662ED5E9-8B1A-4354-7259-BBB669BB9B9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2939804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9616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13-6-2024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67508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5187706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53862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13-6-2024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53862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5386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42661379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13-6-2024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799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702313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Inhoud van twee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F7909C5-632E-90BD-3A91-D79DFB8F6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4" y="1520824"/>
            <a:ext cx="5651500" cy="493236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2F211-4CA0-46C3-BAC9-237EE5A60786}" type="datetime1">
              <a:rPr lang="nl-NL" smtClean="0"/>
              <a:t>13-6-2024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AA4B9750-6228-FC32-2ECA-1DB369F716F0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9" name="ArtworkLogo">
            <a:extLst>
              <a:ext uri="{FF2B5EF4-FFF2-40B4-BE49-F238E27FC236}">
                <a16:creationId xmlns:a16="http://schemas.microsoft.com/office/drawing/2014/main" id="{99569BF7-1D6F-9277-D1CE-2CCC6A1FEE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512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 r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4"/>
            <a:ext cx="5651498" cy="5152537"/>
          </a:xfrm>
        </p:spPr>
        <p:txBody>
          <a:bodyPr r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4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13-6-2024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45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7144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01697A7E-ACCE-5011-540F-ABCB2C8EB371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409386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4" y="1"/>
            <a:ext cx="5651499" cy="1280159"/>
          </a:xfrm>
        </p:spPr>
        <p:txBody>
          <a:bodyPr lIns="108000"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40463" y="1520825"/>
            <a:ext cx="5651500" cy="4932363"/>
          </a:xfrm>
        </p:spPr>
        <p:txBody>
          <a:bodyPr lIns="10800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7145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13-6-2024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71456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10" name="Tijdelijke aanduiding voor afbeelding 8">
            <a:extLst>
              <a:ext uri="{FF2B5EF4-FFF2-40B4-BE49-F238E27FC236}">
                <a16:creationId xmlns:a16="http://schemas.microsoft.com/office/drawing/2014/main" id="{9FB750C7-4805-0ECC-3FA0-D2C3B87801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</p:spTree>
    <p:extLst>
      <p:ext uri="{BB962C8B-B14F-4D97-AF65-F5344CB8AC3E}">
        <p14:creationId xmlns:p14="http://schemas.microsoft.com/office/powerpoint/2010/main" val="2424000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Inhoud van twe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18696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13-6-2024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18696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18696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31183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Inhoud van twe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909900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13-6-2024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909900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909900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85846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Inhoud van twe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jdelijke aanduiding voor afbeelding 8">
            <a:extLst>
              <a:ext uri="{FF2B5EF4-FFF2-40B4-BE49-F238E27FC236}">
                <a16:creationId xmlns:a16="http://schemas.microsoft.com/office/drawing/2014/main" id="{1038B7A9-983C-A565-EC4B-ED55929A29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5651499" cy="1280159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4A234CF-E505-C018-55A9-3F18862543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038" y="1520825"/>
            <a:ext cx="5651498" cy="45719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5" y="6892315"/>
            <a:ext cx="1981596" cy="184616"/>
          </a:xfrm>
        </p:spPr>
        <p:txBody>
          <a:bodyPr/>
          <a:lstStyle/>
          <a:p>
            <a:fld id="{E0A2F211-4CA0-46C3-BAC9-237EE5A60786}" type="datetime1">
              <a:rPr lang="nl-NL" smtClean="0"/>
              <a:t>13-6-2024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7" y="6892315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8" y="6892315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26998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 met thema'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6C8B7F-8EAE-DFFE-3C9F-C75106A3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4BEC6D9-4EE8-76E6-0339-AB3A98617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5C2FD-3A9E-4FB6-9665-708E4478422C}" type="datetime1">
              <a:rPr lang="nl-NL" smtClean="0"/>
              <a:t>13-6-2024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1FB164C-CDA8-CCEC-0F77-77468940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BFC3D39-BA73-DF9B-C19E-88D5E815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11" name="Tijdelijke aanduiding voor tekst 8">
            <a:extLst>
              <a:ext uri="{FF2B5EF4-FFF2-40B4-BE49-F238E27FC236}">
                <a16:creationId xmlns:a16="http://schemas.microsoft.com/office/drawing/2014/main" id="{092EB4F2-6BF4-2A49-29B5-4F85BDB33D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0037" y="3606827"/>
            <a:ext cx="3412305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4" name="Tijdelijke aanduiding voor tekst 15">
            <a:extLst>
              <a:ext uri="{FF2B5EF4-FFF2-40B4-BE49-F238E27FC236}">
                <a16:creationId xmlns:a16="http://schemas.microsoft.com/office/drawing/2014/main" id="{5037B0F5-CB2A-FC8C-6198-5AD67C9D78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019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7" name="Tijdelijke aanduiding voor tekst 8">
            <a:extLst>
              <a:ext uri="{FF2B5EF4-FFF2-40B4-BE49-F238E27FC236}">
                <a16:creationId xmlns:a16="http://schemas.microsoft.com/office/drawing/2014/main" id="{BE0659CB-6E14-2168-A79C-393B3A523EE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0582" y="3604037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18" name="Tijdelijke aanduiding voor tekst 15">
            <a:extLst>
              <a:ext uri="{FF2B5EF4-FFF2-40B4-BE49-F238E27FC236}">
                <a16:creationId xmlns:a16="http://schemas.microsoft.com/office/drawing/2014/main" id="{A6D4F84C-3FA7-9394-9AAA-A500F44CE4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00355" y="4112209"/>
            <a:ext cx="3391381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9" name="Tijdelijke aanduiding voor tekst 8">
            <a:extLst>
              <a:ext uri="{FF2B5EF4-FFF2-40B4-BE49-F238E27FC236}">
                <a16:creationId xmlns:a16="http://schemas.microsoft.com/office/drawing/2014/main" id="{74A7EE85-3357-ABAF-D191-9DB06D4E2A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00309" y="3614923"/>
            <a:ext cx="3391381" cy="308785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nl-NL" dirty="0"/>
              <a:t>Titel</a:t>
            </a:r>
          </a:p>
        </p:txBody>
      </p:sp>
      <p:sp>
        <p:nvSpPr>
          <p:cNvPr id="20" name="Tijdelijke aanduiding voor tekst 15">
            <a:extLst>
              <a:ext uri="{FF2B5EF4-FFF2-40B4-BE49-F238E27FC236}">
                <a16:creationId xmlns:a16="http://schemas.microsoft.com/office/drawing/2014/main" id="{A834E811-F800-B2BB-BC3E-B2936BEBBA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0309" y="4112209"/>
            <a:ext cx="3442995" cy="2340979"/>
          </a:xfrm>
        </p:spPr>
        <p:txBody>
          <a:bodyPr lIns="0">
            <a:normAutofit/>
          </a:bodyPr>
          <a:lstStyle>
            <a:lvl1pPr marL="0" indent="0">
              <a:lnSpc>
                <a:spcPct val="95000"/>
              </a:lnSpc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lnSpc>
                <a:spcPct val="95000"/>
              </a:lnSpc>
              <a:buNone/>
              <a:defRPr sz="1200">
                <a:solidFill>
                  <a:schemeClr val="tx2"/>
                </a:solidFill>
              </a:defRPr>
            </a:lvl2pPr>
            <a:lvl3pPr marL="914400" indent="0">
              <a:lnSpc>
                <a:spcPct val="95000"/>
              </a:lnSpc>
              <a:buNone/>
              <a:defRPr sz="1100">
                <a:solidFill>
                  <a:schemeClr val="tx2"/>
                </a:solidFill>
              </a:defRPr>
            </a:lvl3pPr>
            <a:lvl4pPr marL="13716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4pPr>
            <a:lvl5pPr marL="1828800" indent="0">
              <a:lnSpc>
                <a:spcPct val="95000"/>
              </a:lnSpc>
              <a:buNone/>
              <a:defRPr sz="105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22" name="Tijdelijke aanduiding voor afbeelding 21">
            <a:extLst>
              <a:ext uri="{FF2B5EF4-FFF2-40B4-BE49-F238E27FC236}">
                <a16:creationId xmlns:a16="http://schemas.microsoft.com/office/drawing/2014/main" id="{1AAB14BD-6D7A-1F8E-0A43-628CE143A5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99270" y="1510538"/>
            <a:ext cx="3412305" cy="1918462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23" name="Tijdelijke aanduiding voor afbeelding 21">
            <a:extLst>
              <a:ext uri="{FF2B5EF4-FFF2-40B4-BE49-F238E27FC236}">
                <a16:creationId xmlns:a16="http://schemas.microsoft.com/office/drawing/2014/main" id="{43A54D3D-7CE2-6CA6-6477-72263150EAB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400563" y="1520824"/>
            <a:ext cx="3390900" cy="1896083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24" name="Tijdelijke aanduiding voor afbeelding 21">
            <a:extLst>
              <a:ext uri="{FF2B5EF4-FFF2-40B4-BE49-F238E27FC236}">
                <a16:creationId xmlns:a16="http://schemas.microsoft.com/office/drawing/2014/main" id="{6BAB077A-65C4-42E8-210F-E56864579A3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501063" y="1520825"/>
            <a:ext cx="3390900" cy="1908176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</a:defRPr>
            </a:lvl1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42986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13-6-2024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617482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13-6-2024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C819F858-9DE3-548D-8A0E-0F7AEABA908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562224" y="1520824"/>
            <a:ext cx="3389313" cy="493236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60" y="3616323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4" name="Tijdelijke aanduiding voor tekst 3">
            <a:extLst>
              <a:ext uri="{FF2B5EF4-FFF2-40B4-BE49-F238E27FC236}">
                <a16:creationId xmlns:a16="http://schemas.microsoft.com/office/drawing/2014/main" id="{2DB970C1-4D66-6D68-5008-5F90B69486D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502650" y="1520825"/>
            <a:ext cx="3389313" cy="493236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2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6" y="3616324"/>
            <a:ext cx="2036762" cy="669925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19375652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v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13-6-2024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537176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5781FE0B-A698-85E7-8C44-C9D6FF2CF35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240465" y="1520827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5" name="Tijdelijke aanduiding voor tekst 5">
            <a:extLst>
              <a:ext uri="{FF2B5EF4-FFF2-40B4-BE49-F238E27FC236}">
                <a16:creationId xmlns:a16="http://schemas.microsoft.com/office/drawing/2014/main" id="{365D69B6-C0B9-262E-5A90-5383B291BB7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40885" y="3537177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555C4428-AE70-7C76-7E32-AF3B30C5439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3300338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6" name="Tijdelijke aanduiding voor tekst 5">
            <a:extLst>
              <a:ext uri="{FF2B5EF4-FFF2-40B4-BE49-F238E27FC236}">
                <a16:creationId xmlns:a16="http://schemas.microsoft.com/office/drawing/2014/main" id="{D42064C9-8132-541A-D245-134159C6D8D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300758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D67C95A5-34B5-3F5B-8772-65F674F390F9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180171" y="1520824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8" name="Tijdelijke aanduiding voor tekst 5">
            <a:extLst>
              <a:ext uri="{FF2B5EF4-FFF2-40B4-BE49-F238E27FC236}">
                <a16:creationId xmlns:a16="http://schemas.microsoft.com/office/drawing/2014/main" id="{9FA1F461-DD7A-654C-F840-2CF3817ACC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80591" y="3537174"/>
            <a:ext cx="2649569" cy="49303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27" name="Tijdelijke aanduiding voor tekst 3">
            <a:extLst>
              <a:ext uri="{FF2B5EF4-FFF2-40B4-BE49-F238E27FC236}">
                <a16:creationId xmlns:a16="http://schemas.microsoft.com/office/drawing/2014/main" id="{7FD9F287-8C74-CCD2-B6D9-30A0651985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00038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28" name="Tijdelijke aanduiding voor tekst 3">
            <a:extLst>
              <a:ext uri="{FF2B5EF4-FFF2-40B4-BE49-F238E27FC236}">
                <a16:creationId xmlns:a16="http://schemas.microsoft.com/office/drawing/2014/main" id="{668A4254-8DED-4F6B-ACDC-4442FC9D542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301969" y="4112481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29" name="Tijdelijke aanduiding voor tekst 3">
            <a:extLst>
              <a:ext uri="{FF2B5EF4-FFF2-40B4-BE49-F238E27FC236}">
                <a16:creationId xmlns:a16="http://schemas.microsoft.com/office/drawing/2014/main" id="{6D5F1858-9EAA-1813-FA9A-8CEAD3E7437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40463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30" name="Tijdelijke aanduiding voor tekst 3">
            <a:extLst>
              <a:ext uri="{FF2B5EF4-FFF2-40B4-BE49-F238E27FC236}">
                <a16:creationId xmlns:a16="http://schemas.microsoft.com/office/drawing/2014/main" id="{51E7A658-3083-3474-E913-CDF1BC152F7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80591" y="4109356"/>
            <a:ext cx="2649569" cy="234383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400"/>
            </a:lvl3pPr>
            <a:lvl4pPr marL="1371600" indent="0">
              <a:buNone/>
              <a:defRPr sz="1200"/>
            </a:lvl4pPr>
            <a:lvl5pPr marL="1828800" indent="0">
              <a:buNone/>
              <a:defRPr sz="11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248669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van a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13-6-2024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34C0A1A6-72F3-0B92-4C73-E68902C2BD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9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1" name="Tijdelijke aanduiding voor tekst 5">
            <a:extLst>
              <a:ext uri="{FF2B5EF4-FFF2-40B4-BE49-F238E27FC236}">
                <a16:creationId xmlns:a16="http://schemas.microsoft.com/office/drawing/2014/main" id="{DBED99CA-91B8-1548-5F03-07EF089CEDE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0459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83EAE987-BC6E-98C9-FEF9-B8DA8676FABF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3300338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4" name="Tijdelijke aanduiding voor tekst 5">
            <a:extLst>
              <a:ext uri="{FF2B5EF4-FFF2-40B4-BE49-F238E27FC236}">
                <a16:creationId xmlns:a16="http://schemas.microsoft.com/office/drawing/2014/main" id="{8551C47D-E760-81DA-BB12-1478E64BABB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00758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5" name="Picture Placeholder 10">
            <a:extLst>
              <a:ext uri="{FF2B5EF4-FFF2-40B4-BE49-F238E27FC236}">
                <a16:creationId xmlns:a16="http://schemas.microsoft.com/office/drawing/2014/main" id="{149D2ED7-BAF0-8CC7-E9A1-3715AF497467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29961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6" name="Tijdelijke aanduiding voor tekst 5">
            <a:extLst>
              <a:ext uri="{FF2B5EF4-FFF2-40B4-BE49-F238E27FC236}">
                <a16:creationId xmlns:a16="http://schemas.microsoft.com/office/drawing/2014/main" id="{2558DFFA-3F27-43D5-8CA0-4F3A0C5E710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003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7" name="Picture Placeholder 10">
            <a:extLst>
              <a:ext uri="{FF2B5EF4-FFF2-40B4-BE49-F238E27FC236}">
                <a16:creationId xmlns:a16="http://schemas.microsoft.com/office/drawing/2014/main" id="{B293267C-B5A4-21D9-7809-72A130D12F5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303378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38" name="Tijdelijke aanduiding voor tekst 5">
            <a:extLst>
              <a:ext uri="{FF2B5EF4-FFF2-40B4-BE49-F238E27FC236}">
                <a16:creationId xmlns:a16="http://schemas.microsoft.com/office/drawing/2014/main" id="{B403A794-923A-D330-5799-AF8BAA36241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303798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39" name="Picture Placeholder 10">
            <a:extLst>
              <a:ext uri="{FF2B5EF4-FFF2-40B4-BE49-F238E27FC236}">
                <a16:creationId xmlns:a16="http://schemas.microsoft.com/office/drawing/2014/main" id="{56874475-56F7-FB5A-C0AF-25C722E7893A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240463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0" name="Tijdelijke aanduiding voor tekst 5">
            <a:extLst>
              <a:ext uri="{FF2B5EF4-FFF2-40B4-BE49-F238E27FC236}">
                <a16:creationId xmlns:a16="http://schemas.microsoft.com/office/drawing/2014/main" id="{37117F0A-E566-A297-35D1-C3C1C5D0545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40883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1" name="Picture Placeholder 10">
            <a:extLst>
              <a:ext uri="{FF2B5EF4-FFF2-40B4-BE49-F238E27FC236}">
                <a16:creationId xmlns:a16="http://schemas.microsoft.com/office/drawing/2014/main" id="{07AE13BF-43FA-681D-01F7-768C02D9C028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240762" y="1520826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2" name="Tijdelijke aanduiding voor tekst 5">
            <a:extLst>
              <a:ext uri="{FF2B5EF4-FFF2-40B4-BE49-F238E27FC236}">
                <a16:creationId xmlns:a16="http://schemas.microsoft.com/office/drawing/2014/main" id="{815B6F31-CD4F-09CE-C149-B50518F65E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41182" y="3448675"/>
            <a:ext cx="2225027" cy="493036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3" name="Picture Placeholder 10">
            <a:extLst>
              <a:ext uri="{FF2B5EF4-FFF2-40B4-BE49-F238E27FC236}">
                <a16:creationId xmlns:a16="http://schemas.microsoft.com/office/drawing/2014/main" id="{F8BABAFA-4FBF-17BC-8BB3-D50B6AA20B4F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24004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4" name="Tijdelijke aanduiding voor tekst 5">
            <a:extLst>
              <a:ext uri="{FF2B5EF4-FFF2-40B4-BE49-F238E27FC236}">
                <a16:creationId xmlns:a16="http://schemas.microsoft.com/office/drawing/2014/main" id="{870F16BA-AC18-241C-91ED-DEF1CB57676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4046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45" name="Picture Placeholder 10">
            <a:extLst>
              <a:ext uri="{FF2B5EF4-FFF2-40B4-BE49-F238E27FC236}">
                <a16:creationId xmlns:a16="http://schemas.microsoft.com/office/drawing/2014/main" id="{6550A89B-C5E7-B3C5-170E-5A0E0A422A7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9243802" y="4190338"/>
            <a:ext cx="1800000" cy="1800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0" indent="0" algn="ctr">
              <a:buNone/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fr-FR" dirty="0"/>
              <a:t>	</a:t>
            </a:r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46" name="Tijdelijke aanduiding voor tekst 5">
            <a:extLst>
              <a:ext uri="{FF2B5EF4-FFF2-40B4-BE49-F238E27FC236}">
                <a16:creationId xmlns:a16="http://schemas.microsoft.com/office/drawing/2014/main" id="{49252DAA-7954-9B97-9302-448203C9CFC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244222" y="6126976"/>
            <a:ext cx="2225027" cy="33512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2"/>
                </a:solidFill>
              </a:defRPr>
            </a:lvl1pPr>
            <a:lvl2pPr marL="358775" indent="0">
              <a:buNone/>
              <a:defRPr/>
            </a:lvl2pPr>
          </a:lstStyle>
          <a:p>
            <a:pPr lvl="0"/>
            <a:r>
              <a:rPr lang="nl-NL" dirty="0"/>
              <a:t>Voornaam Achternaam</a:t>
            </a:r>
          </a:p>
        </p:txBody>
      </p:sp>
    </p:spTree>
    <p:extLst>
      <p:ext uri="{BB962C8B-B14F-4D97-AF65-F5344CB8AC3E}">
        <p14:creationId xmlns:p14="http://schemas.microsoft.com/office/powerpoint/2010/main" val="42875823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iner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FEDBDA94-24D5-41E5-9379-523B7141822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1" y="0"/>
            <a:ext cx="12192001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180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/>
              <a:t>	</a:t>
            </a:r>
          </a:p>
          <a:p>
            <a:pPr marL="0" lvl="0" indent="0" algn="ctr">
              <a:buNone/>
            </a:pPr>
            <a:endParaRPr lang="fr-FR" dirty="0"/>
          </a:p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39860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s - 6 Coll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064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128000" y="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128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406400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3429000"/>
            <a:ext cx="4064400" cy="3429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tIns="468000"/>
          <a:lstStyle>
            <a:lvl1pPr>
              <a:defRPr lang="fr-FR" sz="1800" dirty="0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marL="0" lvl="0" indent="0" algn="ctr">
              <a:buNone/>
            </a:pPr>
            <a:r>
              <a:rPr lang="fr-FR" dirty="0" err="1"/>
              <a:t>Afbeelding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5876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0038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14" name="Espace réservé du contenu 12">
            <a:extLst>
              <a:ext uri="{FF2B5EF4-FFF2-40B4-BE49-F238E27FC236}">
                <a16:creationId xmlns:a16="http://schemas.microsoft.com/office/drawing/2014/main" id="{24B192B9-1979-47FD-B40B-D105E04FD49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2252606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7" name="Espace réservé du contenu 12">
            <a:extLst>
              <a:ext uri="{FF2B5EF4-FFF2-40B4-BE49-F238E27FC236}">
                <a16:creationId xmlns:a16="http://schemas.microsoft.com/office/drawing/2014/main" id="{201296E0-114D-4FAE-9474-548B5DC841EA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20517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8" name="Espace réservé du contenu 12">
            <a:extLst>
              <a:ext uri="{FF2B5EF4-FFF2-40B4-BE49-F238E27FC236}">
                <a16:creationId xmlns:a16="http://schemas.microsoft.com/office/drawing/2014/main" id="{154D76DD-DF79-45CC-89FC-1544939578E9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57745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1" name="Espace réservé du contenu 12">
            <a:extLst>
              <a:ext uri="{FF2B5EF4-FFF2-40B4-BE49-F238E27FC236}">
                <a16:creationId xmlns:a16="http://schemas.microsoft.com/office/drawing/2014/main" id="{E3E44833-1827-41DC-AEC3-0C01F1BAD46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11031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36394FDD-DDC6-46CD-87AF-F343169F6B6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300038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F4892D69-01ED-4ACE-9A93-97CAA2FCC8E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2252606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B911AC6F-ED1A-472B-82C9-F9B03EBADF4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20045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2A92BF88-4F19-41E1-9684-DFAC07366387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57745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6C4A12E5-2DFE-40D7-BD07-4F8CB3981E76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05590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DA0D81A-0A4D-402E-8E9E-990523BD0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 dirty="0"/>
          </a:p>
        </p:txBody>
      </p:sp>
      <p:sp>
        <p:nvSpPr>
          <p:cNvPr id="15" name="Espace réservé du contenu 12">
            <a:extLst>
              <a:ext uri="{FF2B5EF4-FFF2-40B4-BE49-F238E27FC236}">
                <a16:creationId xmlns:a16="http://schemas.microsoft.com/office/drawing/2014/main" id="{6EACFA82-13D3-4835-BC31-EA4D32DA2EEB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300038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6" name="Espace réservé du contenu 12">
            <a:extLst>
              <a:ext uri="{FF2B5EF4-FFF2-40B4-BE49-F238E27FC236}">
                <a16:creationId xmlns:a16="http://schemas.microsoft.com/office/drawing/2014/main" id="{8116A56C-8FBE-4F10-86C4-7EBBDA731D33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2252606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19" name="Espace réservé du contenu 12">
            <a:extLst>
              <a:ext uri="{FF2B5EF4-FFF2-40B4-BE49-F238E27FC236}">
                <a16:creationId xmlns:a16="http://schemas.microsoft.com/office/drawing/2014/main" id="{557315BC-A319-41BD-94B1-9E47282316B6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0045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0" name="Espace réservé du contenu 12">
            <a:extLst>
              <a:ext uri="{FF2B5EF4-FFF2-40B4-BE49-F238E27FC236}">
                <a16:creationId xmlns:a16="http://schemas.microsoft.com/office/drawing/2014/main" id="{491474BD-C9D3-4108-844A-3A94E7D924B1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157745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2608B710-E00E-44B4-94F8-5E4F05A89D1D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105590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58ECC7BC-2F7A-4EEB-B327-782398844088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0062883" y="152082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08BD1D96-984C-4668-B5C1-1C6B87690E99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0062883" y="311483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619F8650-8ADC-4773-96F6-9A03F2569445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10062883" y="4708845"/>
            <a:ext cx="1042521" cy="100857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813"/>
            </a:lvl1pPr>
          </a:lstStyle>
          <a:p>
            <a:pPr lvl="0"/>
            <a:r>
              <a:rPr lang="fr-FR"/>
              <a:t>Drag &amp; Drop</a:t>
            </a:r>
          </a:p>
        </p:txBody>
      </p:sp>
    </p:spTree>
    <p:extLst>
      <p:ext uri="{BB962C8B-B14F-4D97-AF65-F5344CB8AC3E}">
        <p14:creationId xmlns:p14="http://schemas.microsoft.com/office/powerpoint/2010/main" val="42409696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 klantlog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>
            <a:extLst>
              <a:ext uri="{FF2B5EF4-FFF2-40B4-BE49-F238E27FC236}">
                <a16:creationId xmlns:a16="http://schemas.microsoft.com/office/drawing/2014/main" id="{0FA82258-8070-4B7B-B7C6-919C1BFAD95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02048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0" name="Espace réservé du contenu 12">
            <a:extLst>
              <a:ext uri="{FF2B5EF4-FFF2-40B4-BE49-F238E27FC236}">
                <a16:creationId xmlns:a16="http://schemas.microsoft.com/office/drawing/2014/main" id="{B070F49F-DF60-4723-A91C-5C1E12D5861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97295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1" name="Espace réservé du contenu 12">
            <a:extLst>
              <a:ext uri="{FF2B5EF4-FFF2-40B4-BE49-F238E27FC236}">
                <a16:creationId xmlns:a16="http://schemas.microsoft.com/office/drawing/2014/main" id="{1A46C95E-26CD-45AD-BB72-B430933BACC5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64386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2" name="Espace réservé du contenu 12">
            <a:extLst>
              <a:ext uri="{FF2B5EF4-FFF2-40B4-BE49-F238E27FC236}">
                <a16:creationId xmlns:a16="http://schemas.microsoft.com/office/drawing/2014/main" id="{7C59A534-42C3-4A87-94C8-B2FBBAFC4BF6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31476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3" name="Espace réservé du contenu 12">
            <a:extLst>
              <a:ext uri="{FF2B5EF4-FFF2-40B4-BE49-F238E27FC236}">
                <a16:creationId xmlns:a16="http://schemas.microsoft.com/office/drawing/2014/main" id="{4BB3DF69-45D4-47B3-BA99-BA35B5100C3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985675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44" name="Espace réservé du contenu 12">
            <a:extLst>
              <a:ext uri="{FF2B5EF4-FFF2-40B4-BE49-F238E27FC236}">
                <a16:creationId xmlns:a16="http://schemas.microsoft.com/office/drawing/2014/main" id="{F2BAFCF9-6ACE-4E11-8AC5-705BA7DCE73A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656582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14B89B0-0422-4EDE-810F-DD425AACD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22" name="Espace réservé du contenu 12">
            <a:extLst>
              <a:ext uri="{FF2B5EF4-FFF2-40B4-BE49-F238E27FC236}">
                <a16:creationId xmlns:a16="http://schemas.microsoft.com/office/drawing/2014/main" id="{7179003E-4816-41C0-9AF2-1961BE47218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0327489" y="152082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3" name="Espace réservé du contenu 12">
            <a:extLst>
              <a:ext uri="{FF2B5EF4-FFF2-40B4-BE49-F238E27FC236}">
                <a16:creationId xmlns:a16="http://schemas.microsoft.com/office/drawing/2014/main" id="{16BF5880-831D-419E-8A89-CAA85767225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302048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4" name="Espace réservé du contenu 12">
            <a:extLst>
              <a:ext uri="{FF2B5EF4-FFF2-40B4-BE49-F238E27FC236}">
                <a16:creationId xmlns:a16="http://schemas.microsoft.com/office/drawing/2014/main" id="{81EFFE30-BF7F-4D56-9052-FC7B0EA47F4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97295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5" name="Espace réservé du contenu 12">
            <a:extLst>
              <a:ext uri="{FF2B5EF4-FFF2-40B4-BE49-F238E27FC236}">
                <a16:creationId xmlns:a16="http://schemas.microsoft.com/office/drawing/2014/main" id="{9726FF2E-0D1B-446C-AED7-6C18FA081A2B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364386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6" name="Espace réservé du contenu 12">
            <a:extLst>
              <a:ext uri="{FF2B5EF4-FFF2-40B4-BE49-F238E27FC236}">
                <a16:creationId xmlns:a16="http://schemas.microsoft.com/office/drawing/2014/main" id="{0452C3E5-292A-4D12-8FDE-385DEDE4DA35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531476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7" name="Espace réservé du contenu 12">
            <a:extLst>
              <a:ext uri="{FF2B5EF4-FFF2-40B4-BE49-F238E27FC236}">
                <a16:creationId xmlns:a16="http://schemas.microsoft.com/office/drawing/2014/main" id="{AE4E27E8-C18D-419A-A1FE-016385306042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985675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8" name="Espace réservé du contenu 12">
            <a:extLst>
              <a:ext uri="{FF2B5EF4-FFF2-40B4-BE49-F238E27FC236}">
                <a16:creationId xmlns:a16="http://schemas.microsoft.com/office/drawing/2014/main" id="{2202F7BB-DA07-47E6-9776-44DE2CE5B1A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8656582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29" name="Espace réservé du contenu 12">
            <a:extLst>
              <a:ext uri="{FF2B5EF4-FFF2-40B4-BE49-F238E27FC236}">
                <a16:creationId xmlns:a16="http://schemas.microsoft.com/office/drawing/2014/main" id="{13AD8282-9283-4BCD-93B4-A60DE19B96BD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10327489" y="2660590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0" name="Espace réservé du contenu 12">
            <a:extLst>
              <a:ext uri="{FF2B5EF4-FFF2-40B4-BE49-F238E27FC236}">
                <a16:creationId xmlns:a16="http://schemas.microsoft.com/office/drawing/2014/main" id="{EDB560BE-84F4-41ED-A25E-92DD880EFBEB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300039" y="3909215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1" name="Espace réservé du contenu 12">
            <a:extLst>
              <a:ext uri="{FF2B5EF4-FFF2-40B4-BE49-F238E27FC236}">
                <a16:creationId xmlns:a16="http://schemas.microsoft.com/office/drawing/2014/main" id="{CD1F4ABC-FE91-41A9-BAF4-C6FD38763B6D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1970946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2" name="Espace réservé du contenu 12">
            <a:extLst>
              <a:ext uri="{FF2B5EF4-FFF2-40B4-BE49-F238E27FC236}">
                <a16:creationId xmlns:a16="http://schemas.microsoft.com/office/drawing/2014/main" id="{E89F3236-63C3-4361-A946-CCFDF997A08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3641854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3" name="Espace réservé du contenu 12">
            <a:extLst>
              <a:ext uri="{FF2B5EF4-FFF2-40B4-BE49-F238E27FC236}">
                <a16:creationId xmlns:a16="http://schemas.microsoft.com/office/drawing/2014/main" id="{C774BBFA-2EDC-46C0-99B6-BB94741E43A6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5312761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4" name="Espace réservé du contenu 12">
            <a:extLst>
              <a:ext uri="{FF2B5EF4-FFF2-40B4-BE49-F238E27FC236}">
                <a16:creationId xmlns:a16="http://schemas.microsoft.com/office/drawing/2014/main" id="{F950F4F3-C660-4899-ADA1-15E1485646D4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983668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5" name="Espace réservé du contenu 12">
            <a:extLst>
              <a:ext uri="{FF2B5EF4-FFF2-40B4-BE49-F238E27FC236}">
                <a16:creationId xmlns:a16="http://schemas.microsoft.com/office/drawing/2014/main" id="{3F9278D3-004D-432F-A4AB-EFC0C9107FE5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654575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6" name="Espace réservé du contenu 12">
            <a:extLst>
              <a:ext uri="{FF2B5EF4-FFF2-40B4-BE49-F238E27FC236}">
                <a16:creationId xmlns:a16="http://schemas.microsoft.com/office/drawing/2014/main" id="{8D91ED01-78AD-4C9E-8EAC-02799D1F1AC5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10325482" y="3875923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7" name="Espace réservé du contenu 12">
            <a:extLst>
              <a:ext uri="{FF2B5EF4-FFF2-40B4-BE49-F238E27FC236}">
                <a16:creationId xmlns:a16="http://schemas.microsoft.com/office/drawing/2014/main" id="{9AB1A9A0-9D07-4585-8F4A-E7E37DD658DD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02048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8" name="Espace réservé du contenu 12">
            <a:extLst>
              <a:ext uri="{FF2B5EF4-FFF2-40B4-BE49-F238E27FC236}">
                <a16:creationId xmlns:a16="http://schemas.microsoft.com/office/drawing/2014/main" id="{AF9FFA38-2CAB-43BF-85AF-6A02A583BA55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197295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39" name="Espace réservé du contenu 12">
            <a:extLst>
              <a:ext uri="{FF2B5EF4-FFF2-40B4-BE49-F238E27FC236}">
                <a16:creationId xmlns:a16="http://schemas.microsoft.com/office/drawing/2014/main" id="{0C1E97B8-E5C7-46D5-8C5C-6D0E2F88F9BD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64386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7" name="Espace réservé du contenu 12">
            <a:extLst>
              <a:ext uri="{FF2B5EF4-FFF2-40B4-BE49-F238E27FC236}">
                <a16:creationId xmlns:a16="http://schemas.microsoft.com/office/drawing/2014/main" id="{57910F56-96F7-4196-8A69-459515E99B1D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531476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8" name="Espace réservé du contenu 12">
            <a:extLst>
              <a:ext uri="{FF2B5EF4-FFF2-40B4-BE49-F238E27FC236}">
                <a16:creationId xmlns:a16="http://schemas.microsoft.com/office/drawing/2014/main" id="{E3A46883-1CA1-41B5-829C-AE02DB324B3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6985675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59" name="Espace réservé du contenu 12">
            <a:extLst>
              <a:ext uri="{FF2B5EF4-FFF2-40B4-BE49-F238E27FC236}">
                <a16:creationId xmlns:a16="http://schemas.microsoft.com/office/drawing/2014/main" id="{35048BB4-8422-4CEF-97A5-D807984C0702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656582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  <p:sp>
        <p:nvSpPr>
          <p:cNvPr id="60" name="Espace réservé du contenu 12">
            <a:extLst>
              <a:ext uri="{FF2B5EF4-FFF2-40B4-BE49-F238E27FC236}">
                <a16:creationId xmlns:a16="http://schemas.microsoft.com/office/drawing/2014/main" id="{324E096C-1CAA-4C8A-A720-E31C1A01767E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0327489" y="5157841"/>
            <a:ext cx="775908" cy="754686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 sz="650"/>
            </a:lvl1pPr>
          </a:lstStyle>
          <a:p>
            <a:pPr lvl="0"/>
            <a:r>
              <a:rPr lang="fr-FR"/>
              <a:t>Drag &amp; Drop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3904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724BB-B06D-456B-989F-E4E6B54E3121}" type="datetime1">
              <a:rPr lang="nl-NL" smtClean="0"/>
              <a:t>13-6-2024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19172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3C17B78-A4BA-827D-07E7-CF57F7A49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088AE-63DC-4099-90B6-C0DEFB5E6602}" type="datetime1">
              <a:rPr lang="nl-NL" smtClean="0"/>
              <a:t>13-6-2024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BB6AE795-CF6B-B62A-54F3-581343067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6DEACBB-EA0E-2C61-9483-4FEA12873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2448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el zonder bal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EEA85-DFB4-BD68-8BB4-1B5801BB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98190C34-2CC5-B3ED-1F8E-112351328C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97D724BB-B06D-456B-989F-E4E6B54E3121}" type="datetime1">
              <a:rPr lang="nl-NL" smtClean="0"/>
              <a:t>13-6-2024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87019D9-E226-E995-5BB4-EAC600F51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1E47A91-B916-8AB9-41A3-CED18AFA8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pic>
        <p:nvPicPr>
          <p:cNvPr id="6" name="ArtworkLogo">
            <a:extLst>
              <a:ext uri="{FF2B5EF4-FFF2-40B4-BE49-F238E27FC236}">
                <a16:creationId xmlns:a16="http://schemas.microsoft.com/office/drawing/2014/main" id="{CE968CEF-3847-9879-E923-ED64E3E348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090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el en object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A9BEB-31D7-5990-1454-20C0B1CC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3757902-BA75-F83A-A9CD-4A2507992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457200" indent="-457200">
              <a:buFont typeface="Wingdings" panose="05000000000000000000" pitchFamily="2" charset="2"/>
              <a:buChar char="§"/>
              <a:defRPr/>
            </a:lvl1pPr>
            <a:lvl2pPr marL="800100" indent="-342900">
              <a:buFont typeface="Wingdings" panose="05000000000000000000" pitchFamily="2" charset="2"/>
              <a:buChar char="§"/>
              <a:defRPr/>
            </a:lvl2pPr>
            <a:lvl3pPr marL="1257300" indent="-342900">
              <a:buFont typeface="Wingdings" panose="05000000000000000000" pitchFamily="2" charset="2"/>
              <a:buChar char="§"/>
              <a:defRPr/>
            </a:lvl3pPr>
            <a:lvl4pPr marL="1657350" indent="-285750">
              <a:buFont typeface="Wingdings" panose="05000000000000000000" pitchFamily="2" charset="2"/>
              <a:buChar char="§"/>
              <a:defRPr/>
            </a:lvl4pPr>
            <a:lvl5pPr marL="2114550" indent="-285750"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01B9DCB-6767-0FAB-4EEB-51B8FE43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D8C46-45ED-4977-8DF5-FEAAF18B775F}" type="datetime1">
              <a:rPr lang="nl-NL" smtClean="0"/>
              <a:t>13-6-2024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217A91C-110C-441A-26CF-15C3C777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616AD90-C02F-C9FA-46E8-39CDB253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B53567AC-FC92-DBF6-902D-A02E25D27B7B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8" name="ArtworkLogo">
            <a:extLst>
              <a:ext uri="{FF2B5EF4-FFF2-40B4-BE49-F238E27FC236}">
                <a16:creationId xmlns:a16="http://schemas.microsoft.com/office/drawing/2014/main" id="{88EDF246-36D0-EA15-89F1-BEBAC1BC9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689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34182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algem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5800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2371461"/>
            <a:ext cx="3836639" cy="3897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Geonovum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T	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033 460 41 00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E	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info@geonovum.nl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en-GB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I</a:t>
            </a: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bezoekadres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Barchman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</a:t>
            </a:r>
            <a:r>
              <a:rPr lang="nl-NL" sz="1600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Wuytierslaan</a:t>
            </a:r>
            <a:r>
              <a:rPr lang="nl-NL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 10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3818 LH Amersfoort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 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b="1" dirty="0" err="1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postadres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Postbus 508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en-GB" sz="16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3800 AM Amersfoort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</a:pPr>
            <a:r>
              <a:rPr lang="nl-NL" sz="16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418600355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indedia persoon met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CBFD2F8A-C1A5-25EB-8679-C5C51A188736}"/>
              </a:ext>
            </a:extLst>
          </p:cNvPr>
          <p:cNvSpPr/>
          <p:nvPr userDrawn="1"/>
        </p:nvSpPr>
        <p:spPr>
          <a:xfrm>
            <a:off x="4868487" y="-1"/>
            <a:ext cx="7323513" cy="68418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pic>
        <p:nvPicPr>
          <p:cNvPr id="6" name="Graphic 18">
            <a:extLst>
              <a:ext uri="{FF2B5EF4-FFF2-40B4-BE49-F238E27FC236}">
                <a16:creationId xmlns:a16="http://schemas.microsoft.com/office/drawing/2014/main" id="{E3EC554F-9B3F-7C4B-6145-7BAE0BB01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4868487" cy="6878068"/>
          </a:xfrm>
          <a:prstGeom prst="rect">
            <a:avLst/>
          </a:prstGeom>
        </p:spPr>
      </p:pic>
      <p:sp>
        <p:nvSpPr>
          <p:cNvPr id="9" name="Tekstvak 8">
            <a:hlinkClick r:id="rId4"/>
            <a:extLst>
              <a:ext uri="{FF2B5EF4-FFF2-40B4-BE49-F238E27FC236}">
                <a16:creationId xmlns:a16="http://schemas.microsoft.com/office/drawing/2014/main" id="{DB1F7B06-5084-51E1-289D-351C72E889AB}"/>
              </a:ext>
            </a:extLst>
          </p:cNvPr>
          <p:cNvSpPr txBox="1"/>
          <p:nvPr userDrawn="1"/>
        </p:nvSpPr>
        <p:spPr>
          <a:xfrm>
            <a:off x="6240463" y="4391218"/>
            <a:ext cx="3836639" cy="7668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Bezoek onze website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  <a:p>
            <a:pPr>
              <a:lnSpc>
                <a:spcPct val="107000"/>
              </a:lnSpc>
              <a:tabLst>
                <a:tab pos="180340" algn="l"/>
              </a:tabLst>
            </a:pPr>
            <a:r>
              <a:rPr lang="nl-NL" sz="1800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www.geonovum.nl</a:t>
            </a:r>
            <a:r>
              <a:rPr lang="nl-NL" sz="18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	</a:t>
            </a:r>
            <a:endParaRPr lang="nl-NL" sz="18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sp>
        <p:nvSpPr>
          <p:cNvPr id="11" name="Titel 16">
            <a:extLst>
              <a:ext uri="{FF2B5EF4-FFF2-40B4-BE49-F238E27FC236}">
                <a16:creationId xmlns:a16="http://schemas.microsoft.com/office/drawing/2014/main" id="{FE0A2F16-9901-6079-8E9E-B74B0C3DE0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40462" y="296864"/>
            <a:ext cx="5651501" cy="1749650"/>
          </a:xfrm>
        </p:spPr>
        <p:txBody>
          <a:bodyPr anchor="b">
            <a:norm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Bedankt!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0F9E361-25B1-26B6-D92A-B077C62239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40463" y="2343379"/>
            <a:ext cx="5651500" cy="442232"/>
          </a:xfr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Voornaam Achternaam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2A494B8-DE6E-7F0A-561C-29B771234A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353302" y="3429001"/>
            <a:ext cx="4538660" cy="391430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 dirty="0"/>
              <a:t>[e-mail]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8DBCEA1D-6766-3C2D-588B-FBECF162B6D4}"/>
              </a:ext>
            </a:extLst>
          </p:cNvPr>
          <p:cNvSpPr txBox="1"/>
          <p:nvPr userDrawn="1"/>
        </p:nvSpPr>
        <p:spPr>
          <a:xfrm>
            <a:off x="6240461" y="2965002"/>
            <a:ext cx="3989041" cy="464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nl-NL" sz="2400" b="1" dirty="0">
                <a:solidFill>
                  <a:srgbClr val="FFFFFF"/>
                </a:solidFill>
                <a:effectLst/>
                <a:latin typeface="Tenorite" panose="00000500000000000000" pitchFamily="2" charset="0"/>
                <a:ea typeface="Tenorite" panose="00000500000000000000" pitchFamily="2" charset="0"/>
                <a:cs typeface="Myanmar Text" panose="020B0502040204020203" pitchFamily="34" charset="0"/>
              </a:rPr>
              <a:t>Contact</a:t>
            </a:r>
            <a:endParaRPr lang="nl-NL" sz="1600" dirty="0">
              <a:solidFill>
                <a:srgbClr val="3C3C3C"/>
              </a:solidFill>
              <a:effectLst/>
              <a:latin typeface="Tenorite" panose="00000500000000000000" pitchFamily="2" charset="0"/>
              <a:ea typeface="Tenorite" panose="00000500000000000000" pitchFamily="2" charset="0"/>
              <a:cs typeface="Myanmar Text" panose="020B0502040204020203" pitchFamily="34" charset="0"/>
            </a:endParaRPr>
          </a:p>
        </p:txBody>
      </p:sp>
      <p:pic>
        <p:nvPicPr>
          <p:cNvPr id="10" name="Graphic 9">
            <a:hlinkClick r:id="rId4"/>
            <a:extLst>
              <a:ext uri="{FF2B5EF4-FFF2-40B4-BE49-F238E27FC236}">
                <a16:creationId xmlns:a16="http://schemas.microsoft.com/office/drawing/2014/main" id="{2E09973E-E0DA-1C22-6AD3-30FC84B646C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76219" y="4302361"/>
            <a:ext cx="2107422" cy="1603048"/>
          </a:xfrm>
          <a:prstGeom prst="rect">
            <a:avLst/>
          </a:prstGeom>
        </p:spPr>
      </p:pic>
      <p:sp>
        <p:nvSpPr>
          <p:cNvPr id="18" name="Tijdelijke aanduiding voor tekst 4">
            <a:extLst>
              <a:ext uri="{FF2B5EF4-FFF2-40B4-BE49-F238E27FC236}">
                <a16:creationId xmlns:a16="http://schemas.microsoft.com/office/drawing/2014/main" id="{C87550B5-77AB-5E1D-848C-7747F39A2A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53301" y="3815214"/>
            <a:ext cx="4538660" cy="391429"/>
          </a:xfrm>
        </p:spPr>
        <p:txBody>
          <a:bodyPr vert="horz" lIns="91440" tIns="45720" rIns="91440" bIns="45720" rtlCol="0">
            <a:noAutofit/>
          </a:bodyPr>
          <a:lstStyle>
            <a:lvl1pPr>
              <a:defRPr lang="nl-NL" sz="1800" b="0" smtClean="0">
                <a:solidFill>
                  <a:schemeClr val="bg1"/>
                </a:solidFill>
              </a:defRPr>
            </a:lvl1pPr>
            <a:lvl2pPr>
              <a:defRPr lang="nl-NL" smtClean="0"/>
            </a:lvl2pPr>
            <a:lvl3pPr>
              <a:defRPr lang="nl-NL" smtClean="0"/>
            </a:lvl3pPr>
            <a:lvl4pPr>
              <a:defRPr lang="nl-NL" smtClean="0"/>
            </a:lvl4pPr>
            <a:lvl5pPr>
              <a:defRPr lang="nl-NL"/>
            </a:lvl5pPr>
          </a:lstStyle>
          <a:p>
            <a:pPr marL="0" lvl="0" indent="0">
              <a:buNone/>
            </a:pPr>
            <a:r>
              <a:rPr lang="nl-NL" dirty="0"/>
              <a:t>[Telefoon]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1D46AB79-C56F-6ABA-E57F-AD5B98CD4821}"/>
              </a:ext>
            </a:extLst>
          </p:cNvPr>
          <p:cNvSpPr txBox="1"/>
          <p:nvPr userDrawn="1"/>
        </p:nvSpPr>
        <p:spPr>
          <a:xfrm>
            <a:off x="6245906" y="3358234"/>
            <a:ext cx="1059824" cy="832582"/>
          </a:xfrm>
          <a:prstGeom prst="rect">
            <a:avLst/>
          </a:prstGeom>
          <a:noFill/>
        </p:spPr>
        <p:txBody>
          <a:bodyPr wrap="none" lIns="72000" tIns="72000" rIns="72000" bIns="72000" anchor="ctr" anchorCtr="0">
            <a:spAutoFit/>
          </a:bodyPr>
          <a:lstStyle/>
          <a:p>
            <a:pPr marL="0" lvl="0" indent="0">
              <a:lnSpc>
                <a:spcPct val="130000"/>
              </a:lnSpc>
              <a:buNone/>
            </a:pPr>
            <a:r>
              <a:rPr lang="nl-NL" b="1" dirty="0">
                <a:solidFill>
                  <a:schemeClr val="bg1"/>
                </a:solidFill>
              </a:rPr>
              <a:t>E-mail:</a:t>
            </a:r>
          </a:p>
          <a:p>
            <a:pPr marL="0" lvl="0" indent="0">
              <a:lnSpc>
                <a:spcPct val="130000"/>
              </a:lnSpc>
              <a:buNone/>
            </a:pPr>
            <a:r>
              <a:rPr lang="nl-NL" b="1" dirty="0">
                <a:solidFill>
                  <a:schemeClr val="bg1"/>
                </a:solidFill>
              </a:rPr>
              <a:t>Telefoon:</a:t>
            </a:r>
          </a:p>
        </p:txBody>
      </p:sp>
    </p:spTree>
    <p:extLst>
      <p:ext uri="{BB962C8B-B14F-4D97-AF65-F5344CB8AC3E}">
        <p14:creationId xmlns:p14="http://schemas.microsoft.com/office/powerpoint/2010/main" val="3747599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foto donker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hoek 24">
            <a:extLst>
              <a:ext uri="{FF2B5EF4-FFF2-40B4-BE49-F238E27FC236}">
                <a16:creationId xmlns:a16="http://schemas.microsoft.com/office/drawing/2014/main" id="{16FAB6D7-3EC7-B29F-1BB0-AFCC4A37A49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9B5A378-D087-E905-A9CD-E41FF608F5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4457518-AC06-A099-9F3C-A25877688B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sp>
        <p:nvSpPr>
          <p:cNvPr id="5" name="Vrije vorm: vorm 4">
            <a:extLst>
              <a:ext uri="{FF2B5EF4-FFF2-40B4-BE49-F238E27FC236}">
                <a16:creationId xmlns:a16="http://schemas.microsoft.com/office/drawing/2014/main" id="{2E3052D2-7619-D462-11E0-04B85514BCDC}"/>
              </a:ext>
            </a:extLst>
          </p:cNvPr>
          <p:cNvSpPr/>
          <p:nvPr/>
        </p:nvSpPr>
        <p:spPr>
          <a:xfrm>
            <a:off x="9308011" y="5109583"/>
            <a:ext cx="756398" cy="756645"/>
          </a:xfrm>
          <a:custGeom>
            <a:avLst/>
            <a:gdLst>
              <a:gd name="connsiteX0" fmla="*/ 586222 w 756398"/>
              <a:gd name="connsiteY0" fmla="*/ 0 h 756645"/>
              <a:gd name="connsiteX1" fmla="*/ 0 w 756398"/>
              <a:gd name="connsiteY1" fmla="*/ 586435 h 756645"/>
              <a:gd name="connsiteX2" fmla="*/ 0 w 756398"/>
              <a:gd name="connsiteY2" fmla="*/ 756646 h 756645"/>
              <a:gd name="connsiteX3" fmla="*/ 170189 w 756398"/>
              <a:gd name="connsiteY3" fmla="*/ 756646 h 756645"/>
              <a:gd name="connsiteX4" fmla="*/ 378206 w 756398"/>
              <a:gd name="connsiteY4" fmla="*/ 548566 h 756645"/>
              <a:gd name="connsiteX5" fmla="*/ 459213 w 756398"/>
              <a:gd name="connsiteY5" fmla="*/ 629614 h 756645"/>
              <a:gd name="connsiteX6" fmla="*/ 629405 w 756398"/>
              <a:gd name="connsiteY6" fmla="*/ 459372 h 756645"/>
              <a:gd name="connsiteX7" fmla="*/ 548380 w 756398"/>
              <a:gd name="connsiteY7" fmla="*/ 378324 h 756645"/>
              <a:gd name="connsiteX8" fmla="*/ 756398 w 756398"/>
              <a:gd name="connsiteY8" fmla="*/ 170241 h 756645"/>
              <a:gd name="connsiteX9" fmla="*/ 756398 w 756398"/>
              <a:gd name="connsiteY9" fmla="*/ 0 h 756645"/>
              <a:gd name="connsiteX10" fmla="*/ 586224 w 756398"/>
              <a:gd name="connsiteY10" fmla="*/ 0 h 756645"/>
              <a:gd name="connsiteX11" fmla="*/ 81008 w 756398"/>
              <a:gd name="connsiteY11" fmla="*/ 251291 h 756645"/>
              <a:gd name="connsiteX12" fmla="*/ 251197 w 756398"/>
              <a:gd name="connsiteY12" fmla="*/ 81048 h 756645"/>
              <a:gd name="connsiteX13" fmla="*/ 170189 w 756398"/>
              <a:gd name="connsiteY13" fmla="*/ 15 h 756645"/>
              <a:gd name="connsiteX14" fmla="*/ 170189 w 756398"/>
              <a:gd name="connsiteY14" fmla="*/ 0 h 756645"/>
              <a:gd name="connsiteX15" fmla="*/ 0 w 756398"/>
              <a:gd name="connsiteY15" fmla="*/ 0 h 756645"/>
              <a:gd name="connsiteX16" fmla="*/ 0 w 756398"/>
              <a:gd name="connsiteY16" fmla="*/ 170241 h 756645"/>
              <a:gd name="connsiteX17" fmla="*/ 81008 w 756398"/>
              <a:gd name="connsiteY17" fmla="*/ 251291 h 756645"/>
              <a:gd name="connsiteX18" fmla="*/ 756398 w 756398"/>
              <a:gd name="connsiteY18" fmla="*/ 756646 h 756645"/>
              <a:gd name="connsiteX19" fmla="*/ 756398 w 756398"/>
              <a:gd name="connsiteY19" fmla="*/ 586435 h 756645"/>
              <a:gd name="connsiteX20" fmla="*/ 586252 w 756398"/>
              <a:gd name="connsiteY20" fmla="*/ 756646 h 756645"/>
              <a:gd name="connsiteX21" fmla="*/ 756398 w 756398"/>
              <a:gd name="connsiteY21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56398" h="756645">
                <a:moveTo>
                  <a:pt x="586222" y="0"/>
                </a:moveTo>
                <a:lnTo>
                  <a:pt x="0" y="586435"/>
                </a:lnTo>
                <a:lnTo>
                  <a:pt x="0" y="756646"/>
                </a:lnTo>
                <a:lnTo>
                  <a:pt x="170189" y="756646"/>
                </a:lnTo>
                <a:lnTo>
                  <a:pt x="378206" y="548566"/>
                </a:lnTo>
                <a:lnTo>
                  <a:pt x="459213" y="629614"/>
                </a:lnTo>
                <a:lnTo>
                  <a:pt x="629405" y="459372"/>
                </a:lnTo>
                <a:lnTo>
                  <a:pt x="548380" y="378324"/>
                </a:lnTo>
                <a:lnTo>
                  <a:pt x="756398" y="170241"/>
                </a:lnTo>
                <a:lnTo>
                  <a:pt x="756398" y="0"/>
                </a:lnTo>
                <a:lnTo>
                  <a:pt x="586224" y="0"/>
                </a:lnTo>
                <a:close/>
                <a:moveTo>
                  <a:pt x="81008" y="251291"/>
                </a:moveTo>
                <a:lnTo>
                  <a:pt x="251197" y="81048"/>
                </a:lnTo>
                <a:lnTo>
                  <a:pt x="170189" y="15"/>
                </a:lnTo>
                <a:lnTo>
                  <a:pt x="170189" y="0"/>
                </a:lnTo>
                <a:lnTo>
                  <a:pt x="0" y="0"/>
                </a:lnTo>
                <a:lnTo>
                  <a:pt x="0" y="170241"/>
                </a:lnTo>
                <a:lnTo>
                  <a:pt x="81008" y="251291"/>
                </a:lnTo>
                <a:close/>
                <a:moveTo>
                  <a:pt x="756398" y="756646"/>
                </a:moveTo>
                <a:lnTo>
                  <a:pt x="756398" y="586435"/>
                </a:lnTo>
                <a:lnTo>
                  <a:pt x="586252" y="756646"/>
                </a:lnTo>
                <a:lnTo>
                  <a:pt x="756398" y="75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6" name="Vrije vorm: vorm 5">
            <a:extLst>
              <a:ext uri="{FF2B5EF4-FFF2-40B4-BE49-F238E27FC236}">
                <a16:creationId xmlns:a16="http://schemas.microsoft.com/office/drawing/2014/main" id="{2290EBA2-8E2D-6DE4-0054-29203AF1659C}"/>
              </a:ext>
            </a:extLst>
          </p:cNvPr>
          <p:cNvSpPr/>
          <p:nvPr/>
        </p:nvSpPr>
        <p:spPr>
          <a:xfrm>
            <a:off x="10820794" y="5109590"/>
            <a:ext cx="756412" cy="756647"/>
          </a:xfrm>
          <a:custGeom>
            <a:avLst/>
            <a:gdLst>
              <a:gd name="connsiteX0" fmla="*/ 0 w 756412"/>
              <a:gd name="connsiteY0" fmla="*/ 0 h 756647"/>
              <a:gd name="connsiteX1" fmla="*/ 0 w 756412"/>
              <a:gd name="connsiteY1" fmla="*/ 0 h 756647"/>
              <a:gd name="connsiteX2" fmla="*/ 586223 w 756412"/>
              <a:gd name="connsiteY2" fmla="*/ 0 h 756647"/>
              <a:gd name="connsiteX3" fmla="*/ 0 w 756412"/>
              <a:gd name="connsiteY3" fmla="*/ 586435 h 756647"/>
              <a:gd name="connsiteX4" fmla="*/ 0 w 756412"/>
              <a:gd name="connsiteY4" fmla="*/ 756647 h 756647"/>
              <a:gd name="connsiteX5" fmla="*/ 170190 w 756412"/>
              <a:gd name="connsiteY5" fmla="*/ 756647 h 756647"/>
              <a:gd name="connsiteX6" fmla="*/ 463309 w 756412"/>
              <a:gd name="connsiteY6" fmla="*/ 463438 h 756647"/>
              <a:gd name="connsiteX7" fmla="*/ 756398 w 756412"/>
              <a:gd name="connsiteY7" fmla="*/ 756647 h 756647"/>
              <a:gd name="connsiteX8" fmla="*/ 756413 w 756412"/>
              <a:gd name="connsiteY8" fmla="*/ 756647 h 756647"/>
              <a:gd name="connsiteX9" fmla="*/ 756413 w 756412"/>
              <a:gd name="connsiteY9" fmla="*/ 0 h 756647"/>
              <a:gd name="connsiteX10" fmla="*/ 586223 w 756412"/>
              <a:gd name="connsiteY10" fmla="*/ 0 h 756647"/>
              <a:gd name="connsiteX11" fmla="*/ 332220 w 756412"/>
              <a:gd name="connsiteY11" fmla="*/ 0 h 756647"/>
              <a:gd name="connsiteX12" fmla="*/ 15 w 756412"/>
              <a:gd name="connsiteY12" fmla="*/ 0 h 756647"/>
              <a:gd name="connsiteX13" fmla="*/ 166125 w 756412"/>
              <a:gd name="connsiteY13" fmla="*/ 166162 h 756647"/>
              <a:gd name="connsiteX14" fmla="*/ 332220 w 756412"/>
              <a:gd name="connsiteY14" fmla="*/ 0 h 7566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412" h="756647">
                <a:moveTo>
                  <a:pt x="0" y="0"/>
                </a:moveTo>
                <a:lnTo>
                  <a:pt x="0" y="0"/>
                </a:lnTo>
                <a:close/>
                <a:moveTo>
                  <a:pt x="586223" y="0"/>
                </a:moveTo>
                <a:lnTo>
                  <a:pt x="0" y="586435"/>
                </a:lnTo>
                <a:lnTo>
                  <a:pt x="0" y="756647"/>
                </a:lnTo>
                <a:lnTo>
                  <a:pt x="170190" y="756647"/>
                </a:lnTo>
                <a:lnTo>
                  <a:pt x="463309" y="463438"/>
                </a:lnTo>
                <a:lnTo>
                  <a:pt x="756398" y="756647"/>
                </a:lnTo>
                <a:lnTo>
                  <a:pt x="756413" y="756647"/>
                </a:lnTo>
                <a:lnTo>
                  <a:pt x="756413" y="0"/>
                </a:lnTo>
                <a:lnTo>
                  <a:pt x="586223" y="0"/>
                </a:lnTo>
                <a:close/>
                <a:moveTo>
                  <a:pt x="332220" y="0"/>
                </a:moveTo>
                <a:lnTo>
                  <a:pt x="15" y="0"/>
                </a:lnTo>
                <a:lnTo>
                  <a:pt x="166125" y="166162"/>
                </a:lnTo>
                <a:lnTo>
                  <a:pt x="332220" y="0"/>
                </a:lnTo>
                <a:close/>
              </a:path>
            </a:pathLst>
          </a:custGeom>
          <a:solidFill>
            <a:srgbClr val="0086C5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8" name="Vrije vorm: vorm 7">
            <a:extLst>
              <a:ext uri="{FF2B5EF4-FFF2-40B4-BE49-F238E27FC236}">
                <a16:creationId xmlns:a16="http://schemas.microsoft.com/office/drawing/2014/main" id="{DF62DE58-EDBC-170B-6165-304CC012C3C0}"/>
              </a:ext>
            </a:extLst>
          </p:cNvPr>
          <p:cNvSpPr/>
          <p:nvPr/>
        </p:nvSpPr>
        <p:spPr>
          <a:xfrm>
            <a:off x="9290892" y="6026252"/>
            <a:ext cx="198536" cy="245754"/>
          </a:xfrm>
          <a:custGeom>
            <a:avLst/>
            <a:gdLst>
              <a:gd name="connsiteX0" fmla="*/ 103821 w 198536"/>
              <a:gd name="connsiteY0" fmla="*/ 245754 h 245754"/>
              <a:gd name="connsiteX1" fmla="*/ 0 w 198536"/>
              <a:gd name="connsiteY1" fmla="*/ 127423 h 245754"/>
              <a:gd name="connsiteX2" fmla="*/ 112100 w 198536"/>
              <a:gd name="connsiteY2" fmla="*/ 0 h 245754"/>
              <a:gd name="connsiteX3" fmla="*/ 193572 w 198536"/>
              <a:gd name="connsiteY3" fmla="*/ 34748 h 245754"/>
              <a:gd name="connsiteX4" fmla="*/ 174136 w 198536"/>
              <a:gd name="connsiteY4" fmla="*/ 59158 h 245754"/>
              <a:gd name="connsiteX5" fmla="*/ 119540 w 198536"/>
              <a:gd name="connsiteY5" fmla="*/ 43030 h 245754"/>
              <a:gd name="connsiteX6" fmla="*/ 56260 w 198536"/>
              <a:gd name="connsiteY6" fmla="*/ 119561 h 245754"/>
              <a:gd name="connsiteX7" fmla="*/ 112505 w 198536"/>
              <a:gd name="connsiteY7" fmla="*/ 202740 h 245754"/>
              <a:gd name="connsiteX8" fmla="*/ 144768 w 198536"/>
              <a:gd name="connsiteY8" fmla="*/ 194458 h 245754"/>
              <a:gd name="connsiteX9" fmla="*/ 144768 w 198536"/>
              <a:gd name="connsiteY9" fmla="*/ 140251 h 245754"/>
              <a:gd name="connsiteX10" fmla="*/ 111260 w 198536"/>
              <a:gd name="connsiteY10" fmla="*/ 140251 h 245754"/>
              <a:gd name="connsiteX11" fmla="*/ 111260 w 198536"/>
              <a:gd name="connsiteY11" fmla="*/ 104678 h 245754"/>
              <a:gd name="connsiteX12" fmla="*/ 198537 w 198536"/>
              <a:gd name="connsiteY12" fmla="*/ 104678 h 245754"/>
              <a:gd name="connsiteX13" fmla="*/ 198537 w 198536"/>
              <a:gd name="connsiteY13" fmla="*/ 213902 h 245754"/>
              <a:gd name="connsiteX14" fmla="*/ 103821 w 198536"/>
              <a:gd name="connsiteY14" fmla="*/ 24575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98536" h="245754">
                <a:moveTo>
                  <a:pt x="103821" y="245754"/>
                </a:moveTo>
                <a:cubicBezTo>
                  <a:pt x="34752" y="245754"/>
                  <a:pt x="0" y="210166"/>
                  <a:pt x="0" y="127423"/>
                </a:cubicBezTo>
                <a:cubicBezTo>
                  <a:pt x="0" y="39309"/>
                  <a:pt x="50471" y="0"/>
                  <a:pt x="112100" y="0"/>
                </a:cubicBezTo>
                <a:cubicBezTo>
                  <a:pt x="147256" y="0"/>
                  <a:pt x="173714" y="14058"/>
                  <a:pt x="193572" y="34748"/>
                </a:cubicBezTo>
                <a:lnTo>
                  <a:pt x="174136" y="59158"/>
                </a:lnTo>
                <a:cubicBezTo>
                  <a:pt x="156767" y="49226"/>
                  <a:pt x="137734" y="43030"/>
                  <a:pt x="119540" y="43030"/>
                </a:cubicBezTo>
                <a:cubicBezTo>
                  <a:pt x="82313" y="43030"/>
                  <a:pt x="56260" y="70335"/>
                  <a:pt x="56260" y="119561"/>
                </a:cubicBezTo>
                <a:cubicBezTo>
                  <a:pt x="56260" y="184121"/>
                  <a:pt x="80663" y="202740"/>
                  <a:pt x="112505" y="202740"/>
                </a:cubicBezTo>
                <a:cubicBezTo>
                  <a:pt x="126574" y="202740"/>
                  <a:pt x="138152" y="199004"/>
                  <a:pt x="144768" y="194458"/>
                </a:cubicBezTo>
                <a:lnTo>
                  <a:pt x="144768" y="140251"/>
                </a:lnTo>
                <a:lnTo>
                  <a:pt x="111260" y="140251"/>
                </a:lnTo>
                <a:lnTo>
                  <a:pt x="111260" y="104678"/>
                </a:lnTo>
                <a:lnTo>
                  <a:pt x="198537" y="104678"/>
                </a:lnTo>
                <a:lnTo>
                  <a:pt x="198537" y="213902"/>
                </a:lnTo>
                <a:cubicBezTo>
                  <a:pt x="173714" y="234172"/>
                  <a:pt x="140629" y="245754"/>
                  <a:pt x="103821" y="24575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0" name="Vrije vorm: vorm 9">
            <a:extLst>
              <a:ext uri="{FF2B5EF4-FFF2-40B4-BE49-F238E27FC236}">
                <a16:creationId xmlns:a16="http://schemas.microsoft.com/office/drawing/2014/main" id="{074A652D-0EA5-F295-D355-4AC8A19B1DDA}"/>
              </a:ext>
            </a:extLst>
          </p:cNvPr>
          <p:cNvSpPr/>
          <p:nvPr/>
        </p:nvSpPr>
        <p:spPr>
          <a:xfrm>
            <a:off x="9569248" y="6030807"/>
            <a:ext cx="148065" cy="236645"/>
          </a:xfrm>
          <a:custGeom>
            <a:avLst/>
            <a:gdLst>
              <a:gd name="connsiteX0" fmla="*/ 0 w 148065"/>
              <a:gd name="connsiteY0" fmla="*/ 236646 h 236645"/>
              <a:gd name="connsiteX1" fmla="*/ 0 w 148065"/>
              <a:gd name="connsiteY1" fmla="*/ 0 h 236645"/>
              <a:gd name="connsiteX2" fmla="*/ 146415 w 148065"/>
              <a:gd name="connsiteY2" fmla="*/ 0 h 236645"/>
              <a:gd name="connsiteX3" fmla="*/ 146415 w 148065"/>
              <a:gd name="connsiteY3" fmla="*/ 42204 h 236645"/>
              <a:gd name="connsiteX4" fmla="*/ 55014 w 148065"/>
              <a:gd name="connsiteY4" fmla="*/ 42204 h 236645"/>
              <a:gd name="connsiteX5" fmla="*/ 55014 w 148065"/>
              <a:gd name="connsiteY5" fmla="*/ 96395 h 236645"/>
              <a:gd name="connsiteX6" fmla="*/ 131522 w 148065"/>
              <a:gd name="connsiteY6" fmla="*/ 96395 h 236645"/>
              <a:gd name="connsiteX7" fmla="*/ 131522 w 148065"/>
              <a:gd name="connsiteY7" fmla="*/ 136110 h 236645"/>
              <a:gd name="connsiteX8" fmla="*/ 55014 w 148065"/>
              <a:gd name="connsiteY8" fmla="*/ 136110 h 236645"/>
              <a:gd name="connsiteX9" fmla="*/ 55014 w 148065"/>
              <a:gd name="connsiteY9" fmla="*/ 193618 h 236645"/>
              <a:gd name="connsiteX10" fmla="*/ 148065 w 148065"/>
              <a:gd name="connsiteY10" fmla="*/ 193618 h 236645"/>
              <a:gd name="connsiteX11" fmla="*/ 148065 w 148065"/>
              <a:gd name="connsiteY11" fmla="*/ 236646 h 236645"/>
              <a:gd name="connsiteX12" fmla="*/ 0 w 148065"/>
              <a:gd name="connsiteY12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48065" h="236645">
                <a:moveTo>
                  <a:pt x="0" y="236646"/>
                </a:moveTo>
                <a:lnTo>
                  <a:pt x="0" y="0"/>
                </a:lnTo>
                <a:lnTo>
                  <a:pt x="146415" y="0"/>
                </a:lnTo>
                <a:lnTo>
                  <a:pt x="146415" y="42204"/>
                </a:lnTo>
                <a:lnTo>
                  <a:pt x="55014" y="42204"/>
                </a:lnTo>
                <a:lnTo>
                  <a:pt x="55014" y="96395"/>
                </a:lnTo>
                <a:lnTo>
                  <a:pt x="131522" y="96395"/>
                </a:lnTo>
                <a:lnTo>
                  <a:pt x="131522" y="136110"/>
                </a:lnTo>
                <a:lnTo>
                  <a:pt x="55014" y="136110"/>
                </a:lnTo>
                <a:lnTo>
                  <a:pt x="55014" y="193618"/>
                </a:lnTo>
                <a:lnTo>
                  <a:pt x="148065" y="193618"/>
                </a:lnTo>
                <a:lnTo>
                  <a:pt x="148065" y="236646"/>
                </a:lnTo>
                <a:lnTo>
                  <a:pt x="0" y="236646"/>
                </a:lnTo>
                <a:close/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4" name="Vrije vorm: vorm 13">
            <a:extLst>
              <a:ext uri="{FF2B5EF4-FFF2-40B4-BE49-F238E27FC236}">
                <a16:creationId xmlns:a16="http://schemas.microsoft.com/office/drawing/2014/main" id="{5FAEC22B-27B5-0C44-848E-174383106CF4}"/>
              </a:ext>
            </a:extLst>
          </p:cNvPr>
          <p:cNvSpPr/>
          <p:nvPr/>
        </p:nvSpPr>
        <p:spPr>
          <a:xfrm>
            <a:off x="9771094" y="6026246"/>
            <a:ext cx="232029" cy="245754"/>
          </a:xfrm>
          <a:custGeom>
            <a:avLst/>
            <a:gdLst>
              <a:gd name="connsiteX0" fmla="*/ 112925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25 w 232029"/>
              <a:gd name="connsiteY4" fmla="*/ 245754 h 245754"/>
              <a:gd name="connsiteX5" fmla="*/ 114155 w 232029"/>
              <a:gd name="connsiteY5" fmla="*/ 42204 h 245754"/>
              <a:gd name="connsiteX6" fmla="*/ 58315 w 232029"/>
              <a:gd name="connsiteY6" fmla="*/ 118331 h 245754"/>
              <a:gd name="connsiteX7" fmla="*/ 117050 w 232029"/>
              <a:gd name="connsiteY7" fmla="*/ 203145 h 245754"/>
              <a:gd name="connsiteX8" fmla="*/ 173714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25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25" y="245754"/>
                </a:cubicBezTo>
                <a:moveTo>
                  <a:pt x="114155" y="42204"/>
                </a:moveTo>
                <a:cubicBezTo>
                  <a:pt x="81893" y="42204"/>
                  <a:pt x="58315" y="62894"/>
                  <a:pt x="58315" y="118331"/>
                </a:cubicBezTo>
                <a:cubicBezTo>
                  <a:pt x="58315" y="182050"/>
                  <a:pt x="79823" y="203145"/>
                  <a:pt x="117050" y="203145"/>
                </a:cubicBezTo>
                <a:cubicBezTo>
                  <a:pt x="150137" y="203145"/>
                  <a:pt x="173714" y="182455"/>
                  <a:pt x="173714" y="125368"/>
                </a:cubicBezTo>
                <a:cubicBezTo>
                  <a:pt x="173714" y="64139"/>
                  <a:pt x="152206" y="42204"/>
                  <a:pt x="114155" y="42204"/>
                </a:cubicBezTo>
              </a:path>
            </a:pathLst>
          </a:custGeom>
          <a:solidFill>
            <a:srgbClr val="97BE0D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19" name="Vrije vorm: vorm 18">
            <a:extLst>
              <a:ext uri="{FF2B5EF4-FFF2-40B4-BE49-F238E27FC236}">
                <a16:creationId xmlns:a16="http://schemas.microsoft.com/office/drawing/2014/main" id="{FFA13B9D-AF5C-670C-1F19-ED37017F557C}"/>
              </a:ext>
            </a:extLst>
          </p:cNvPr>
          <p:cNvSpPr/>
          <p:nvPr/>
        </p:nvSpPr>
        <p:spPr>
          <a:xfrm>
            <a:off x="10072376" y="6030807"/>
            <a:ext cx="209696" cy="236645"/>
          </a:xfrm>
          <a:custGeom>
            <a:avLst/>
            <a:gdLst>
              <a:gd name="connsiteX0" fmla="*/ 150962 w 209696"/>
              <a:gd name="connsiteY0" fmla="*/ 236646 h 236645"/>
              <a:gd name="connsiteX1" fmla="*/ 45911 w 209696"/>
              <a:gd name="connsiteY1" fmla="*/ 69915 h 236645"/>
              <a:gd name="connsiteX2" fmla="*/ 45911 w 209696"/>
              <a:gd name="connsiteY2" fmla="*/ 236646 h 236645"/>
              <a:gd name="connsiteX3" fmla="*/ 0 w 209696"/>
              <a:gd name="connsiteY3" fmla="*/ 236646 h 236645"/>
              <a:gd name="connsiteX4" fmla="*/ 0 w 209696"/>
              <a:gd name="connsiteY4" fmla="*/ 0 h 236645"/>
              <a:gd name="connsiteX5" fmla="*/ 68649 w 209696"/>
              <a:gd name="connsiteY5" fmla="*/ 0 h 236645"/>
              <a:gd name="connsiteX6" fmla="*/ 164190 w 209696"/>
              <a:gd name="connsiteY6" fmla="*/ 146042 h 236645"/>
              <a:gd name="connsiteX7" fmla="*/ 164190 w 209696"/>
              <a:gd name="connsiteY7" fmla="*/ 0 h 236645"/>
              <a:gd name="connsiteX8" fmla="*/ 209696 w 209696"/>
              <a:gd name="connsiteY8" fmla="*/ 0 h 236645"/>
              <a:gd name="connsiteX9" fmla="*/ 209696 w 209696"/>
              <a:gd name="connsiteY9" fmla="*/ 236646 h 236645"/>
              <a:gd name="connsiteX10" fmla="*/ 150962 w 209696"/>
              <a:gd name="connsiteY10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9696" h="236645">
                <a:moveTo>
                  <a:pt x="150962" y="236646"/>
                </a:moveTo>
                <a:lnTo>
                  <a:pt x="45911" y="69915"/>
                </a:lnTo>
                <a:lnTo>
                  <a:pt x="45911" y="236646"/>
                </a:lnTo>
                <a:lnTo>
                  <a:pt x="0" y="236646"/>
                </a:lnTo>
                <a:lnTo>
                  <a:pt x="0" y="0"/>
                </a:lnTo>
                <a:lnTo>
                  <a:pt x="68649" y="0"/>
                </a:lnTo>
                <a:lnTo>
                  <a:pt x="164190" y="146042"/>
                </a:lnTo>
                <a:lnTo>
                  <a:pt x="164190" y="0"/>
                </a:lnTo>
                <a:lnTo>
                  <a:pt x="209696" y="0"/>
                </a:lnTo>
                <a:lnTo>
                  <a:pt x="209696" y="236646"/>
                </a:lnTo>
                <a:lnTo>
                  <a:pt x="150962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0" name="Vrije vorm: vorm 19">
            <a:extLst>
              <a:ext uri="{FF2B5EF4-FFF2-40B4-BE49-F238E27FC236}">
                <a16:creationId xmlns:a16="http://schemas.microsoft.com/office/drawing/2014/main" id="{B7E54905-3714-2A5F-7274-5F3435008768}"/>
              </a:ext>
            </a:extLst>
          </p:cNvPr>
          <p:cNvSpPr/>
          <p:nvPr/>
        </p:nvSpPr>
        <p:spPr>
          <a:xfrm>
            <a:off x="10370159" y="6026246"/>
            <a:ext cx="232029" cy="245754"/>
          </a:xfrm>
          <a:custGeom>
            <a:avLst/>
            <a:gdLst>
              <a:gd name="connsiteX0" fmla="*/ 112910 w 232029"/>
              <a:gd name="connsiteY0" fmla="*/ 245754 h 245754"/>
              <a:gd name="connsiteX1" fmla="*/ 0 w 232029"/>
              <a:gd name="connsiteY1" fmla="*/ 125773 h 245754"/>
              <a:gd name="connsiteX2" fmla="*/ 119119 w 232029"/>
              <a:gd name="connsiteY2" fmla="*/ 0 h 245754"/>
              <a:gd name="connsiteX3" fmla="*/ 232029 w 232029"/>
              <a:gd name="connsiteY3" fmla="*/ 117911 h 245754"/>
              <a:gd name="connsiteX4" fmla="*/ 112910 w 232029"/>
              <a:gd name="connsiteY4" fmla="*/ 245754 h 245754"/>
              <a:gd name="connsiteX5" fmla="*/ 114155 w 232029"/>
              <a:gd name="connsiteY5" fmla="*/ 42204 h 245754"/>
              <a:gd name="connsiteX6" fmla="*/ 58330 w 232029"/>
              <a:gd name="connsiteY6" fmla="*/ 118331 h 245754"/>
              <a:gd name="connsiteX7" fmla="*/ 117050 w 232029"/>
              <a:gd name="connsiteY7" fmla="*/ 203145 h 245754"/>
              <a:gd name="connsiteX8" fmla="*/ 173715 w 232029"/>
              <a:gd name="connsiteY8" fmla="*/ 125368 h 245754"/>
              <a:gd name="connsiteX9" fmla="*/ 114155 w 232029"/>
              <a:gd name="connsiteY9" fmla="*/ 42204 h 24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029" h="245754">
                <a:moveTo>
                  <a:pt x="112910" y="245754"/>
                </a:moveTo>
                <a:cubicBezTo>
                  <a:pt x="42191" y="245754"/>
                  <a:pt x="0" y="215148"/>
                  <a:pt x="0" y="125773"/>
                </a:cubicBezTo>
                <a:cubicBezTo>
                  <a:pt x="0" y="39309"/>
                  <a:pt x="49226" y="0"/>
                  <a:pt x="119119" y="0"/>
                </a:cubicBezTo>
                <a:cubicBezTo>
                  <a:pt x="191083" y="0"/>
                  <a:pt x="232029" y="33097"/>
                  <a:pt x="232029" y="117911"/>
                </a:cubicBezTo>
                <a:cubicBezTo>
                  <a:pt x="232029" y="212252"/>
                  <a:pt x="177434" y="245754"/>
                  <a:pt x="112910" y="245754"/>
                </a:cubicBezTo>
                <a:moveTo>
                  <a:pt x="114155" y="42204"/>
                </a:moveTo>
                <a:cubicBezTo>
                  <a:pt x="81893" y="42204"/>
                  <a:pt x="58330" y="62894"/>
                  <a:pt x="58330" y="118331"/>
                </a:cubicBezTo>
                <a:cubicBezTo>
                  <a:pt x="58330" y="182050"/>
                  <a:pt x="79823" y="203145"/>
                  <a:pt x="117050" y="203145"/>
                </a:cubicBezTo>
                <a:cubicBezTo>
                  <a:pt x="150152" y="203145"/>
                  <a:pt x="173715" y="182455"/>
                  <a:pt x="173715" y="125368"/>
                </a:cubicBezTo>
                <a:cubicBezTo>
                  <a:pt x="173715" y="64139"/>
                  <a:pt x="152206" y="42204"/>
                  <a:pt x="114155" y="42204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1" name="Vrije vorm: vorm 20">
            <a:extLst>
              <a:ext uri="{FF2B5EF4-FFF2-40B4-BE49-F238E27FC236}">
                <a16:creationId xmlns:a16="http://schemas.microsoft.com/office/drawing/2014/main" id="{4785C39B-D6D8-2871-966A-115AC70143AE}"/>
              </a:ext>
            </a:extLst>
          </p:cNvPr>
          <p:cNvSpPr/>
          <p:nvPr/>
        </p:nvSpPr>
        <p:spPr>
          <a:xfrm>
            <a:off x="10662602" y="6030807"/>
            <a:ext cx="220856" cy="236645"/>
          </a:xfrm>
          <a:custGeom>
            <a:avLst/>
            <a:gdLst>
              <a:gd name="connsiteX0" fmla="*/ 145579 w 220856"/>
              <a:gd name="connsiteY0" fmla="*/ 236646 h 236645"/>
              <a:gd name="connsiteX1" fmla="*/ 78158 w 220856"/>
              <a:gd name="connsiteY1" fmla="*/ 236646 h 236645"/>
              <a:gd name="connsiteX2" fmla="*/ 0 w 220856"/>
              <a:gd name="connsiteY2" fmla="*/ 0 h 236645"/>
              <a:gd name="connsiteX3" fmla="*/ 61210 w 220856"/>
              <a:gd name="connsiteY3" fmla="*/ 0 h 236645"/>
              <a:gd name="connsiteX4" fmla="*/ 116211 w 220856"/>
              <a:gd name="connsiteY4" fmla="*/ 187406 h 236645"/>
              <a:gd name="connsiteX5" fmla="*/ 116631 w 220856"/>
              <a:gd name="connsiteY5" fmla="*/ 187406 h 236645"/>
              <a:gd name="connsiteX6" fmla="*/ 166262 w 220856"/>
              <a:gd name="connsiteY6" fmla="*/ 0 h 236645"/>
              <a:gd name="connsiteX7" fmla="*/ 220857 w 220856"/>
              <a:gd name="connsiteY7" fmla="*/ 0 h 236645"/>
              <a:gd name="connsiteX8" fmla="*/ 145579 w 220856"/>
              <a:gd name="connsiteY8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0856" h="236645">
                <a:moveTo>
                  <a:pt x="145579" y="236646"/>
                </a:moveTo>
                <a:lnTo>
                  <a:pt x="78158" y="236646"/>
                </a:lnTo>
                <a:cubicBezTo>
                  <a:pt x="43421" y="155149"/>
                  <a:pt x="19830" y="79848"/>
                  <a:pt x="0" y="0"/>
                </a:cubicBezTo>
                <a:lnTo>
                  <a:pt x="61210" y="0"/>
                </a:lnTo>
                <a:cubicBezTo>
                  <a:pt x="74438" y="60808"/>
                  <a:pt x="93052" y="122457"/>
                  <a:pt x="116211" y="187406"/>
                </a:cubicBezTo>
                <a:lnTo>
                  <a:pt x="116631" y="187406"/>
                </a:lnTo>
                <a:cubicBezTo>
                  <a:pt x="138139" y="125351"/>
                  <a:pt x="153858" y="63299"/>
                  <a:pt x="166262" y="0"/>
                </a:cubicBezTo>
                <a:lnTo>
                  <a:pt x="220857" y="0"/>
                </a:lnTo>
                <a:cubicBezTo>
                  <a:pt x="203068" y="79427"/>
                  <a:pt x="178666" y="160100"/>
                  <a:pt x="145579" y="236646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2" name="Vrije vorm: vorm 21">
            <a:extLst>
              <a:ext uri="{FF2B5EF4-FFF2-40B4-BE49-F238E27FC236}">
                <a16:creationId xmlns:a16="http://schemas.microsoft.com/office/drawing/2014/main" id="{3BD1466B-D90A-B56A-D2E8-ABECC1BE9674}"/>
              </a:ext>
            </a:extLst>
          </p:cNvPr>
          <p:cNvSpPr/>
          <p:nvPr/>
        </p:nvSpPr>
        <p:spPr>
          <a:xfrm>
            <a:off x="10960372" y="6030798"/>
            <a:ext cx="210116" cy="241208"/>
          </a:xfrm>
          <a:custGeom>
            <a:avLst/>
            <a:gdLst>
              <a:gd name="connsiteX0" fmla="*/ 100926 w 210116"/>
              <a:gd name="connsiteY0" fmla="*/ 241208 h 241208"/>
              <a:gd name="connsiteX1" fmla="*/ 0 w 210116"/>
              <a:gd name="connsiteY1" fmla="*/ 148533 h 241208"/>
              <a:gd name="connsiteX2" fmla="*/ 0 w 210116"/>
              <a:gd name="connsiteY2" fmla="*/ 0 h 241208"/>
              <a:gd name="connsiteX3" fmla="*/ 55015 w 210116"/>
              <a:gd name="connsiteY3" fmla="*/ 0 h 241208"/>
              <a:gd name="connsiteX4" fmla="*/ 55015 w 210116"/>
              <a:gd name="connsiteY4" fmla="*/ 142322 h 241208"/>
              <a:gd name="connsiteX5" fmla="*/ 105471 w 210116"/>
              <a:gd name="connsiteY5" fmla="*/ 201495 h 241208"/>
              <a:gd name="connsiteX6" fmla="*/ 155941 w 210116"/>
              <a:gd name="connsiteY6" fmla="*/ 145637 h 241208"/>
              <a:gd name="connsiteX7" fmla="*/ 155941 w 210116"/>
              <a:gd name="connsiteY7" fmla="*/ 0 h 241208"/>
              <a:gd name="connsiteX8" fmla="*/ 210116 w 210116"/>
              <a:gd name="connsiteY8" fmla="*/ 0 h 241208"/>
              <a:gd name="connsiteX9" fmla="*/ 210116 w 210116"/>
              <a:gd name="connsiteY9" fmla="*/ 142322 h 241208"/>
              <a:gd name="connsiteX10" fmla="*/ 100926 w 210116"/>
              <a:gd name="connsiteY10" fmla="*/ 241208 h 241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0116" h="241208">
                <a:moveTo>
                  <a:pt x="100926" y="241208"/>
                </a:moveTo>
                <a:cubicBezTo>
                  <a:pt x="35157" y="241208"/>
                  <a:pt x="0" y="213497"/>
                  <a:pt x="0" y="148533"/>
                </a:cubicBezTo>
                <a:lnTo>
                  <a:pt x="0" y="0"/>
                </a:lnTo>
                <a:lnTo>
                  <a:pt x="55015" y="0"/>
                </a:lnTo>
                <a:lnTo>
                  <a:pt x="55015" y="142322"/>
                </a:lnTo>
                <a:cubicBezTo>
                  <a:pt x="55015" y="184526"/>
                  <a:pt x="71139" y="201495"/>
                  <a:pt x="105471" y="201495"/>
                </a:cubicBezTo>
                <a:cubicBezTo>
                  <a:pt x="136908" y="201495"/>
                  <a:pt x="155941" y="186596"/>
                  <a:pt x="155941" y="145637"/>
                </a:cubicBezTo>
                <a:lnTo>
                  <a:pt x="155941" y="0"/>
                </a:lnTo>
                <a:lnTo>
                  <a:pt x="210116" y="0"/>
                </a:lnTo>
                <a:lnTo>
                  <a:pt x="210116" y="142322"/>
                </a:lnTo>
                <a:cubicBezTo>
                  <a:pt x="210116" y="212252"/>
                  <a:pt x="164625" y="241208"/>
                  <a:pt x="100926" y="241208"/>
                </a:cubicBezTo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3" name="Vrije vorm: vorm 22">
            <a:extLst>
              <a:ext uri="{FF2B5EF4-FFF2-40B4-BE49-F238E27FC236}">
                <a16:creationId xmlns:a16="http://schemas.microsoft.com/office/drawing/2014/main" id="{03D7E4D5-3EE6-0749-BFA6-7BA5DC89CBE8}"/>
              </a:ext>
            </a:extLst>
          </p:cNvPr>
          <p:cNvSpPr/>
          <p:nvPr/>
        </p:nvSpPr>
        <p:spPr>
          <a:xfrm>
            <a:off x="11265204" y="6030807"/>
            <a:ext cx="303167" cy="236645"/>
          </a:xfrm>
          <a:custGeom>
            <a:avLst/>
            <a:gdLst>
              <a:gd name="connsiteX0" fmla="*/ 246098 w 303167"/>
              <a:gd name="connsiteY0" fmla="*/ 236646 h 236645"/>
              <a:gd name="connsiteX1" fmla="*/ 233259 w 303167"/>
              <a:gd name="connsiteY1" fmla="*/ 59158 h 236645"/>
              <a:gd name="connsiteX2" fmla="*/ 232869 w 303167"/>
              <a:gd name="connsiteY2" fmla="*/ 59158 h 236645"/>
              <a:gd name="connsiteX3" fmla="*/ 169980 w 303167"/>
              <a:gd name="connsiteY3" fmla="*/ 236646 h 236645"/>
              <a:gd name="connsiteX4" fmla="*/ 124489 w 303167"/>
              <a:gd name="connsiteY4" fmla="*/ 236646 h 236645"/>
              <a:gd name="connsiteX5" fmla="*/ 63279 w 303167"/>
              <a:gd name="connsiteY5" fmla="*/ 59578 h 236645"/>
              <a:gd name="connsiteX6" fmla="*/ 62844 w 303167"/>
              <a:gd name="connsiteY6" fmla="*/ 59578 h 236645"/>
              <a:gd name="connsiteX7" fmla="*/ 52525 w 303167"/>
              <a:gd name="connsiteY7" fmla="*/ 236646 h 236645"/>
              <a:gd name="connsiteX8" fmla="*/ 0 w 303167"/>
              <a:gd name="connsiteY8" fmla="*/ 236646 h 236645"/>
              <a:gd name="connsiteX9" fmla="*/ 22333 w 303167"/>
              <a:gd name="connsiteY9" fmla="*/ 0 h 236645"/>
              <a:gd name="connsiteX10" fmla="*/ 94717 w 303167"/>
              <a:gd name="connsiteY10" fmla="*/ 0 h 236645"/>
              <a:gd name="connsiteX11" fmla="*/ 151786 w 303167"/>
              <a:gd name="connsiteY11" fmla="*/ 158450 h 236645"/>
              <a:gd name="connsiteX12" fmla="*/ 152206 w 303167"/>
              <a:gd name="connsiteY12" fmla="*/ 158450 h 236645"/>
              <a:gd name="connsiteX13" fmla="*/ 211766 w 303167"/>
              <a:gd name="connsiteY13" fmla="*/ 0 h 236645"/>
              <a:gd name="connsiteX14" fmla="*/ 281255 w 303167"/>
              <a:gd name="connsiteY14" fmla="*/ 0 h 236645"/>
              <a:gd name="connsiteX15" fmla="*/ 303168 w 303167"/>
              <a:gd name="connsiteY15" fmla="*/ 236646 h 236645"/>
              <a:gd name="connsiteX16" fmla="*/ 246098 w 303167"/>
              <a:gd name="connsiteY16" fmla="*/ 236646 h 23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3167" h="236645">
                <a:moveTo>
                  <a:pt x="246098" y="236646"/>
                </a:moveTo>
                <a:cubicBezTo>
                  <a:pt x="244853" y="174173"/>
                  <a:pt x="239469" y="112540"/>
                  <a:pt x="233259" y="59158"/>
                </a:cubicBezTo>
                <a:lnTo>
                  <a:pt x="232869" y="59158"/>
                </a:lnTo>
                <a:lnTo>
                  <a:pt x="169980" y="236646"/>
                </a:lnTo>
                <a:lnTo>
                  <a:pt x="124489" y="236646"/>
                </a:lnTo>
                <a:lnTo>
                  <a:pt x="63279" y="59578"/>
                </a:lnTo>
                <a:lnTo>
                  <a:pt x="62844" y="59578"/>
                </a:lnTo>
                <a:cubicBezTo>
                  <a:pt x="57070" y="112540"/>
                  <a:pt x="53350" y="174173"/>
                  <a:pt x="52525" y="236646"/>
                </a:cubicBezTo>
                <a:lnTo>
                  <a:pt x="0" y="236646"/>
                </a:lnTo>
                <a:cubicBezTo>
                  <a:pt x="2490" y="158045"/>
                  <a:pt x="9914" y="78182"/>
                  <a:pt x="22333" y="0"/>
                </a:cubicBezTo>
                <a:lnTo>
                  <a:pt x="94717" y="0"/>
                </a:lnTo>
                <a:lnTo>
                  <a:pt x="151786" y="158450"/>
                </a:lnTo>
                <a:lnTo>
                  <a:pt x="152206" y="158450"/>
                </a:lnTo>
                <a:lnTo>
                  <a:pt x="211766" y="0"/>
                </a:lnTo>
                <a:lnTo>
                  <a:pt x="281255" y="0"/>
                </a:lnTo>
                <a:cubicBezTo>
                  <a:pt x="292009" y="78182"/>
                  <a:pt x="299433" y="158045"/>
                  <a:pt x="303168" y="236646"/>
                </a:cubicBezTo>
                <a:lnTo>
                  <a:pt x="246098" y="23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sp>
        <p:nvSpPr>
          <p:cNvPr id="24" name="Vrije vorm: vorm 23">
            <a:extLst>
              <a:ext uri="{FF2B5EF4-FFF2-40B4-BE49-F238E27FC236}">
                <a16:creationId xmlns:a16="http://schemas.microsoft.com/office/drawing/2014/main" id="{38C502D0-B4B8-F48B-83A5-0356E3E50B16}"/>
              </a:ext>
            </a:extLst>
          </p:cNvPr>
          <p:cNvSpPr/>
          <p:nvPr/>
        </p:nvSpPr>
        <p:spPr>
          <a:xfrm>
            <a:off x="10064410" y="5109583"/>
            <a:ext cx="756399" cy="756645"/>
          </a:xfrm>
          <a:custGeom>
            <a:avLst/>
            <a:gdLst>
              <a:gd name="connsiteX0" fmla="*/ 586221 w 756399"/>
              <a:gd name="connsiteY0" fmla="*/ 0 h 756645"/>
              <a:gd name="connsiteX1" fmla="*/ 0 w 756399"/>
              <a:gd name="connsiteY1" fmla="*/ 586435 h 756645"/>
              <a:gd name="connsiteX2" fmla="*/ 0 w 756399"/>
              <a:gd name="connsiteY2" fmla="*/ 756646 h 756645"/>
              <a:gd name="connsiteX3" fmla="*/ 332219 w 756399"/>
              <a:gd name="connsiteY3" fmla="*/ 756646 h 756645"/>
              <a:gd name="connsiteX4" fmla="*/ 756399 w 756399"/>
              <a:gd name="connsiteY4" fmla="*/ 332323 h 756645"/>
              <a:gd name="connsiteX5" fmla="*/ 756399 w 756399"/>
              <a:gd name="connsiteY5" fmla="*/ 0 h 756645"/>
              <a:gd name="connsiteX6" fmla="*/ 586221 w 756399"/>
              <a:gd name="connsiteY6" fmla="*/ 0 h 756645"/>
              <a:gd name="connsiteX7" fmla="*/ 0 w 756399"/>
              <a:gd name="connsiteY7" fmla="*/ 0 h 756645"/>
              <a:gd name="connsiteX8" fmla="*/ 0 w 756399"/>
              <a:gd name="connsiteY8" fmla="*/ 332338 h 756645"/>
              <a:gd name="connsiteX9" fmla="*/ 332204 w 756399"/>
              <a:gd name="connsiteY9" fmla="*/ 0 h 756645"/>
              <a:gd name="connsiteX10" fmla="*/ 0 w 756399"/>
              <a:gd name="connsiteY10" fmla="*/ 0 h 756645"/>
              <a:gd name="connsiteX11" fmla="*/ 756399 w 756399"/>
              <a:gd name="connsiteY11" fmla="*/ 756646 h 756645"/>
              <a:gd name="connsiteX12" fmla="*/ 756399 w 756399"/>
              <a:gd name="connsiteY12" fmla="*/ 586435 h 756645"/>
              <a:gd name="connsiteX13" fmla="*/ 586251 w 756399"/>
              <a:gd name="connsiteY13" fmla="*/ 756646 h 756645"/>
              <a:gd name="connsiteX14" fmla="*/ 756399 w 756399"/>
              <a:gd name="connsiteY14" fmla="*/ 756646 h 7566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56399" h="756645">
                <a:moveTo>
                  <a:pt x="586221" y="0"/>
                </a:moveTo>
                <a:lnTo>
                  <a:pt x="0" y="586435"/>
                </a:lnTo>
                <a:lnTo>
                  <a:pt x="0" y="756646"/>
                </a:lnTo>
                <a:lnTo>
                  <a:pt x="332219" y="756646"/>
                </a:lnTo>
                <a:lnTo>
                  <a:pt x="756399" y="332323"/>
                </a:lnTo>
                <a:lnTo>
                  <a:pt x="756399" y="0"/>
                </a:lnTo>
                <a:lnTo>
                  <a:pt x="586221" y="0"/>
                </a:lnTo>
                <a:close/>
                <a:moveTo>
                  <a:pt x="0" y="0"/>
                </a:moveTo>
                <a:lnTo>
                  <a:pt x="0" y="332338"/>
                </a:lnTo>
                <a:lnTo>
                  <a:pt x="332204" y="0"/>
                </a:lnTo>
                <a:lnTo>
                  <a:pt x="0" y="0"/>
                </a:lnTo>
                <a:close/>
                <a:moveTo>
                  <a:pt x="756399" y="756646"/>
                </a:moveTo>
                <a:lnTo>
                  <a:pt x="756399" y="586435"/>
                </a:lnTo>
                <a:lnTo>
                  <a:pt x="586251" y="756646"/>
                </a:lnTo>
                <a:lnTo>
                  <a:pt x="756399" y="756646"/>
                </a:lnTo>
                <a:close/>
              </a:path>
            </a:pathLst>
          </a:custGeom>
          <a:solidFill>
            <a:schemeClr val="bg1"/>
          </a:solidFill>
          <a:ln w="14994" cap="flat">
            <a:noFill/>
            <a:prstDash val="solid"/>
            <a:miter/>
          </a:ln>
        </p:spPr>
        <p:txBody>
          <a:bodyPr rtlCol="0" anchor="ctr"/>
          <a:lstStyle/>
          <a:p>
            <a:endParaRPr lang="nl-NL"/>
          </a:p>
        </p:txBody>
      </p:sp>
      <p:graphicFrame>
        <p:nvGraphicFramePr>
          <p:cNvPr id="12" name="Tabel 11">
            <a:extLst>
              <a:ext uri="{FF2B5EF4-FFF2-40B4-BE49-F238E27FC236}">
                <a16:creationId xmlns:a16="http://schemas.microsoft.com/office/drawing/2014/main" id="{81FD4CB5-3167-082F-8D85-CA01E847436B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963033610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3" name="Tijdelijke aanduiding voor tekst 6">
            <a:extLst>
              <a:ext uri="{FF2B5EF4-FFF2-40B4-BE49-F238E27FC236}">
                <a16:creationId xmlns:a16="http://schemas.microsoft.com/office/drawing/2014/main" id="{7F808714-911C-A469-23CF-4FEE04047C2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16" name="Tijdelijke aanduiding voor datum 15">
            <a:extLst>
              <a:ext uri="{FF2B5EF4-FFF2-40B4-BE49-F238E27FC236}">
                <a16:creationId xmlns:a16="http://schemas.microsoft.com/office/drawing/2014/main" id="{8F2794E4-629D-DAEA-7AEE-1DC722F30A35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13-6-2024</a:t>
            </a:fld>
            <a:endParaRPr lang="nl-NL" dirty="0"/>
          </a:p>
        </p:txBody>
      </p:sp>
      <p:sp>
        <p:nvSpPr>
          <p:cNvPr id="17" name="Tijdelijke aanduiding voor voettekst 16">
            <a:extLst>
              <a:ext uri="{FF2B5EF4-FFF2-40B4-BE49-F238E27FC236}">
                <a16:creationId xmlns:a16="http://schemas.microsoft.com/office/drawing/2014/main" id="{8646DEB4-B83C-06CE-1799-0319DAC6E1F8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411186" y="6863442"/>
            <a:ext cx="8588828" cy="365125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18" name="Tijdelijke aanduiding voor dianummer 17">
            <a:extLst>
              <a:ext uri="{FF2B5EF4-FFF2-40B4-BE49-F238E27FC236}">
                <a16:creationId xmlns:a16="http://schemas.microsoft.com/office/drawing/2014/main" id="{D343DFAA-0AA6-804A-1BC4-D7EE73A5FFD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11119757" y="6863442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01149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foto lichter"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hoek 16">
            <a:extLst>
              <a:ext uri="{FF2B5EF4-FFF2-40B4-BE49-F238E27FC236}">
                <a16:creationId xmlns:a16="http://schemas.microsoft.com/office/drawing/2014/main" id="{5509B7C7-5037-12EB-2D66-C5F3D146965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1" name="ArtworkLogo">
            <a:extLst>
              <a:ext uri="{FF2B5EF4-FFF2-40B4-BE49-F238E27FC236}">
                <a16:creationId xmlns:a16="http://schemas.microsoft.com/office/drawing/2014/main" id="{38D7E1FD-7211-CAFB-5BBB-84396CB6C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9039E0F1-48CC-FF77-2B9F-F114BA527A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tx2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597E7F16-E22E-5F37-411D-943E40470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18716C2A-073D-16EF-4885-E0AD11F5BBF7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00661714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tx2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endParaRPr lang="nl-NL" sz="1400" b="1" dirty="0">
                        <a:solidFill>
                          <a:schemeClr val="tx2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C23177D5-467B-5ED9-E89C-75F22ECC051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56F841BB-C5FE-4709-DC70-04383DC7E4A8}"/>
              </a:ext>
            </a:extLst>
          </p:cNvPr>
          <p:cNvSpPr>
            <a:spLocks noGrp="1"/>
          </p:cNvSpPr>
          <p:nvPr>
            <p:ph type="dt" sz="half" idx="26"/>
          </p:nvPr>
        </p:nvSpPr>
        <p:spPr>
          <a:xfrm>
            <a:off x="6602096" y="4127886"/>
            <a:ext cx="1981596" cy="184616"/>
          </a:xfrm>
        </p:spPr>
        <p:txBody>
          <a:bodyPr/>
          <a:lstStyle>
            <a:lvl1pPr>
              <a:defRPr sz="1400" b="0">
                <a:solidFill>
                  <a:schemeClr val="tx2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13-6-2024</a:t>
            </a:fld>
            <a:endParaRPr lang="nl-NL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2C58BC21-08B5-9740-1E7D-0B157197D2FC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>
          <a:xfrm>
            <a:off x="2411187" y="6927292"/>
            <a:ext cx="8588828" cy="184616"/>
          </a:xfrm>
        </p:spPr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8572001-2FAD-178C-FEBB-1598D2C9FA18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>
          <a:xfrm>
            <a:off x="11085198" y="6927292"/>
            <a:ext cx="768135" cy="184616"/>
          </a:xfrm>
        </p:spPr>
        <p:txBody>
          <a:bodyPr/>
          <a:lstStyle/>
          <a:p>
            <a:fld id="{A648B885-FF76-47CB-8BBD-27E7EBF07CA9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40482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 zonder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elijkbenige driehoek 8">
            <a:extLst>
              <a:ext uri="{FF2B5EF4-FFF2-40B4-BE49-F238E27FC236}">
                <a16:creationId xmlns:a16="http://schemas.microsoft.com/office/drawing/2014/main" id="{FBED7AAB-CDAA-72E0-3A43-540D621F3688}"/>
              </a:ext>
            </a:extLst>
          </p:cNvPr>
          <p:cNvSpPr/>
          <p:nvPr userDrawn="1"/>
        </p:nvSpPr>
        <p:spPr>
          <a:xfrm>
            <a:off x="1753986" y="4031673"/>
            <a:ext cx="5505341" cy="2826326"/>
          </a:xfrm>
          <a:prstGeom prst="triangle">
            <a:avLst/>
          </a:prstGeom>
          <a:solidFill>
            <a:schemeClr val="accent3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AE88A44-0518-7593-2358-9798869F5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63443"/>
            <a:ext cx="8588828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1E47005-03CE-1172-0884-71CE6F5D3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65861"/>
            <a:ext cx="768135" cy="365125"/>
          </a:xfr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‹nr.›</a:t>
            </a:fld>
            <a:endParaRPr lang="nl-NL" dirty="0"/>
          </a:p>
        </p:txBody>
      </p:sp>
      <p:sp>
        <p:nvSpPr>
          <p:cNvPr id="7" name="Vrije vorm: vorm 6">
            <a:extLst>
              <a:ext uri="{FF2B5EF4-FFF2-40B4-BE49-F238E27FC236}">
                <a16:creationId xmlns:a16="http://schemas.microsoft.com/office/drawing/2014/main" id="{91BD37D6-B25E-967C-E52E-4F3107952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838825" cy="5842635"/>
          </a:xfrm>
          <a:custGeom>
            <a:avLst/>
            <a:gdLst>
              <a:gd name="connsiteX0" fmla="*/ 5841340 w 5841339"/>
              <a:gd name="connsiteY0" fmla="*/ 0 h 5841720"/>
              <a:gd name="connsiteX1" fmla="*/ 3301403 w 5841339"/>
              <a:gd name="connsiteY1" fmla="*/ 0 h 5841720"/>
              <a:gd name="connsiteX2" fmla="*/ 1655826 w 5841339"/>
              <a:gd name="connsiteY2" fmla="*/ 1645666 h 5841720"/>
              <a:gd name="connsiteX3" fmla="*/ 10268 w 5841339"/>
              <a:gd name="connsiteY3" fmla="*/ 0 h 5841720"/>
              <a:gd name="connsiteX4" fmla="*/ 0 w 5841339"/>
              <a:gd name="connsiteY4" fmla="*/ 0 h 5841720"/>
              <a:gd name="connsiteX5" fmla="*/ 0 w 5841339"/>
              <a:gd name="connsiteY5" fmla="*/ 5841721 h 5841720"/>
              <a:gd name="connsiteX6" fmla="*/ 5841340 w 5841339"/>
              <a:gd name="connsiteY6" fmla="*/ 0 h 5841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41339" h="5841720">
                <a:moveTo>
                  <a:pt x="5841340" y="0"/>
                </a:moveTo>
                <a:lnTo>
                  <a:pt x="3301403" y="0"/>
                </a:lnTo>
                <a:lnTo>
                  <a:pt x="1655826" y="1645666"/>
                </a:lnTo>
                <a:lnTo>
                  <a:pt x="10268" y="0"/>
                </a:lnTo>
                <a:lnTo>
                  <a:pt x="0" y="0"/>
                </a:lnTo>
                <a:lnTo>
                  <a:pt x="0" y="5841721"/>
                </a:lnTo>
                <a:lnTo>
                  <a:pt x="5841340" y="0"/>
                </a:lnTo>
                <a:close/>
              </a:path>
            </a:pathLst>
          </a:custGeom>
          <a:solidFill>
            <a:srgbClr val="0085C6">
              <a:alpha val="74902"/>
            </a:srgbClr>
          </a:solidFill>
          <a:ln w="12695" cap="flat">
            <a:noFill/>
            <a:prstDash val="solid"/>
            <a:miter/>
          </a:ln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nl-NL"/>
          </a:p>
        </p:txBody>
      </p:sp>
      <p:pic>
        <p:nvPicPr>
          <p:cNvPr id="10" name="ArtworkLogo">
            <a:extLst>
              <a:ext uri="{FF2B5EF4-FFF2-40B4-BE49-F238E27FC236}">
                <a16:creationId xmlns:a16="http://schemas.microsoft.com/office/drawing/2014/main" id="{194D9AE6-EEA9-67DA-1E28-74BBFD1DB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75617" y="5109583"/>
            <a:ext cx="2324793" cy="1185262"/>
          </a:xfrm>
          <a:prstGeom prst="rect">
            <a:avLst/>
          </a:prstGeom>
        </p:spPr>
      </p:pic>
      <p:sp>
        <p:nvSpPr>
          <p:cNvPr id="11" name="Titel 1">
            <a:extLst>
              <a:ext uri="{FF2B5EF4-FFF2-40B4-BE49-F238E27FC236}">
                <a16:creationId xmlns:a16="http://schemas.microsoft.com/office/drawing/2014/main" id="{124A8B8A-5A12-77BC-D52C-3D92C108CC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77012" y="423332"/>
            <a:ext cx="5976321" cy="2002965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accent3"/>
                </a:solidFill>
                <a:effectLst/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12" name="Ondertitel 2">
            <a:extLst>
              <a:ext uri="{FF2B5EF4-FFF2-40B4-BE49-F238E27FC236}">
                <a16:creationId xmlns:a16="http://schemas.microsoft.com/office/drawing/2014/main" id="{844E863F-F9EF-7570-3F26-F8FBEC0B2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77013" y="2518373"/>
            <a:ext cx="4826924" cy="112207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2"/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nl-NL" dirty="0"/>
          </a:p>
        </p:txBody>
      </p:sp>
      <p:graphicFrame>
        <p:nvGraphicFramePr>
          <p:cNvPr id="13" name="Tabel 12">
            <a:extLst>
              <a:ext uri="{FF2B5EF4-FFF2-40B4-BE49-F238E27FC236}">
                <a16:creationId xmlns:a16="http://schemas.microsoft.com/office/drawing/2014/main" id="{AA9BA80B-FC9C-A07E-26AC-C724F6640AA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684564836"/>
              </p:ext>
            </p:extLst>
          </p:nvPr>
        </p:nvGraphicFramePr>
        <p:xfrm>
          <a:off x="5972723" y="3827205"/>
          <a:ext cx="647602" cy="8471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7602">
                  <a:extLst>
                    <a:ext uri="{9D8B030D-6E8A-4147-A177-3AD203B41FA5}">
                      <a16:colId xmlns:a16="http://schemas.microsoft.com/office/drawing/2014/main" val="1466305088"/>
                    </a:ext>
                  </a:extLst>
                </a:gridCol>
              </a:tblGrid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Auteur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68165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Datum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3549219"/>
                  </a:ext>
                </a:extLst>
              </a:tr>
              <a:tr h="282388">
                <a:tc>
                  <a:txBody>
                    <a:bodyPr/>
                    <a:lstStyle/>
                    <a:p>
                      <a:pPr algn="l"/>
                      <a:r>
                        <a:rPr lang="nl-NL" sz="1400" b="1" dirty="0">
                          <a:solidFill>
                            <a:schemeClr val="accent3"/>
                          </a:solidFill>
                          <a:effectLst/>
                          <a:latin typeface="+mj-lt"/>
                          <a:cs typeface="Segoe UI Semibold" panose="020B0702040204020203" pitchFamily="34" charset="0"/>
                        </a:rPr>
                        <a:t>Status</a:t>
                      </a:r>
                      <a:endParaRPr lang="nl-NL" sz="1400" b="1" dirty="0">
                        <a:solidFill>
                          <a:schemeClr val="accent3"/>
                        </a:solidFill>
                        <a:effectLst/>
                        <a:latin typeface="+mj-lt"/>
                        <a:ea typeface="Calibri" panose="020F0502020204030204" pitchFamily="34" charset="0"/>
                        <a:cs typeface="Segoe UI Semibold" panose="020B0702040204020203" pitchFamily="34" charset="0"/>
                      </a:endParaRPr>
                    </a:p>
                  </a:txBody>
                  <a:tcPr marL="0" marR="36000" marT="0" marB="36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0756723"/>
                  </a:ext>
                </a:extLst>
              </a:tr>
            </a:tbl>
          </a:graphicData>
        </a:graphic>
      </p:graphicFrame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6436DDAC-09F2-5DB1-A9D5-31E000C2BE6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02096" y="3832745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[Auteur]</a:t>
            </a:r>
          </a:p>
        </p:txBody>
      </p:sp>
      <p:sp>
        <p:nvSpPr>
          <p:cNvPr id="15" name="Tijdelijke aanduiding voor datum 15">
            <a:extLst>
              <a:ext uri="{FF2B5EF4-FFF2-40B4-BE49-F238E27FC236}">
                <a16:creationId xmlns:a16="http://schemas.microsoft.com/office/drawing/2014/main" id="{8B674381-211C-FF9F-C574-A4844D268B57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6602096" y="4105752"/>
            <a:ext cx="2653506" cy="216000"/>
          </a:xfrm>
        </p:spPr>
        <p:txBody>
          <a:bodyPr/>
          <a:lstStyle>
            <a:lvl1pPr>
              <a:defRPr lang="nl-NL" sz="1400" b="0" kern="1200" smtClean="0">
                <a:solidFill>
                  <a:schemeClr val="tx2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fld id="{A2D4CE28-2779-4906-957D-A173F7999FCA}" type="datetime1">
              <a:rPr lang="nl-NL" smtClean="0"/>
              <a:pPr/>
              <a:t>13-6-2024</a:t>
            </a:fld>
            <a:endParaRPr lang="nl-NL" dirty="0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465BD4F6-E566-373F-AA82-95B04BC4D7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02096" y="4408262"/>
            <a:ext cx="2653506" cy="216000"/>
          </a:xfrm>
        </p:spPr>
        <p:txBody>
          <a:bodyPr anchor="ctr"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lvl="0"/>
            <a:r>
              <a:rPr lang="nl-NL" dirty="0"/>
              <a:t>[Openbaar]</a:t>
            </a:r>
          </a:p>
        </p:txBody>
      </p:sp>
    </p:spTree>
    <p:extLst>
      <p:ext uri="{BB962C8B-B14F-4D97-AF65-F5344CB8AC3E}">
        <p14:creationId xmlns:p14="http://schemas.microsoft.com/office/powerpoint/2010/main" val="1295709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o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13-6-2024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1267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grij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13-6-2024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12819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dia blauw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50027-561D-9815-D6C8-7833745CE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08DF9C5-40B2-777B-7728-7B2F79024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ED844BF-4A37-C943-19BA-B6BE1D0E8A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0734" y="6858000"/>
            <a:ext cx="1981596" cy="365125"/>
          </a:xfrm>
        </p:spPr>
        <p:txBody>
          <a:bodyPr/>
          <a:lstStyle/>
          <a:p>
            <a:fld id="{B234C477-5CCC-4E58-9207-9007DC239AB4}" type="datetime1">
              <a:rPr lang="nl-NL" smtClean="0"/>
              <a:t>13-6-2024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8791B4C-CA2E-3C32-B006-50106C38A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11186" y="6858000"/>
            <a:ext cx="8588828" cy="365125"/>
          </a:xfrm>
        </p:spPr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93452BF-6401-2945-19C5-200889360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19757" y="6858000"/>
            <a:ext cx="768135" cy="365125"/>
          </a:xfrm>
        </p:spPr>
        <p:txBody>
          <a:bodyPr/>
          <a:lstStyle/>
          <a:p>
            <a:fld id="{A648B885-FF76-47CB-8BBD-27E7EBF07CA9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215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2.svg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4737BDE2-6624-6AA2-E513-3C0A4D766F82}"/>
              </a:ext>
            </a:extLst>
          </p:cNvPr>
          <p:cNvSpPr/>
          <p:nvPr userDrawn="1"/>
        </p:nvSpPr>
        <p:spPr>
          <a:xfrm>
            <a:off x="-1" y="0"/>
            <a:ext cx="180000" cy="68700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2472DD61-4421-5CEC-4C48-8826AE7C6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039" y="1"/>
            <a:ext cx="9780132" cy="12801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endParaRPr lang="nl-NL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6E14671-E605-C01F-EC26-2E58DAE6D6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0038" y="1520825"/>
            <a:ext cx="11587855" cy="4932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A48627B-AB69-E330-96D2-7A8A6BA7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20735" y="6637339"/>
            <a:ext cx="1981596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fld id="{002A0C75-8C73-4BC2-A110-8B70C26DE224}" type="datetime1">
              <a:rPr lang="nl-NL" smtClean="0"/>
              <a:pPr/>
              <a:t>13-6-2024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1F30596-193F-4148-BD90-D8B9C3A96E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411187" y="6637339"/>
            <a:ext cx="8588828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8E07D45-0616-24CB-1480-BE6C20E683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9758" y="6637339"/>
            <a:ext cx="768135" cy="1846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A648B885-FF76-47CB-8BBD-27E7EBF07CA9}" type="slidenum">
              <a:rPr lang="nl-NL" smtClean="0"/>
              <a:pPr/>
              <a:t>‹nr.›</a:t>
            </a:fld>
            <a:endParaRPr lang="nl-NL" dirty="0"/>
          </a:p>
        </p:txBody>
      </p:sp>
      <p:pic>
        <p:nvPicPr>
          <p:cNvPr id="7" name="ArtworkLogo">
            <a:extLst>
              <a:ext uri="{FF2B5EF4-FFF2-40B4-BE49-F238E27FC236}">
                <a16:creationId xmlns:a16="http://schemas.microsoft.com/office/drawing/2014/main" id="{77990C53-887C-17B0-656E-BF275840E5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10283929" y="303802"/>
            <a:ext cx="1629294" cy="830672"/>
          </a:xfrm>
          <a:prstGeom prst="rect">
            <a:avLst/>
          </a:prstGeom>
        </p:spPr>
      </p:pic>
      <p:grpSp>
        <p:nvGrpSpPr>
          <p:cNvPr id="11" name="Groep 10">
            <a:extLst>
              <a:ext uri="{FF2B5EF4-FFF2-40B4-BE49-F238E27FC236}">
                <a16:creationId xmlns:a16="http://schemas.microsoft.com/office/drawing/2014/main" id="{ECFF6442-24D7-78CE-C384-08CC040403BE}"/>
              </a:ext>
            </a:extLst>
          </p:cNvPr>
          <p:cNvGrpSpPr/>
          <p:nvPr userDrawn="1"/>
        </p:nvGrpSpPr>
        <p:grpSpPr>
          <a:xfrm>
            <a:off x="175844" y="-1"/>
            <a:ext cx="8131733" cy="6857999"/>
            <a:chOff x="0" y="0"/>
            <a:chExt cx="7536913" cy="6356350"/>
          </a:xfrm>
        </p:grpSpPr>
        <p:sp>
          <p:nvSpPr>
            <p:cNvPr id="9" name="Vrije vorm: vorm 8">
              <a:extLst>
                <a:ext uri="{FF2B5EF4-FFF2-40B4-BE49-F238E27FC236}">
                  <a16:creationId xmlns:a16="http://schemas.microsoft.com/office/drawing/2014/main" id="{030AC175-1567-1D95-0AFA-FE3F3B2F6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5838825" cy="5842635"/>
            </a:xfrm>
            <a:custGeom>
              <a:avLst/>
              <a:gdLst>
                <a:gd name="connsiteX0" fmla="*/ 5841340 w 5841339"/>
                <a:gd name="connsiteY0" fmla="*/ 0 h 5841720"/>
                <a:gd name="connsiteX1" fmla="*/ 3301403 w 5841339"/>
                <a:gd name="connsiteY1" fmla="*/ 0 h 5841720"/>
                <a:gd name="connsiteX2" fmla="*/ 1655826 w 5841339"/>
                <a:gd name="connsiteY2" fmla="*/ 1645666 h 5841720"/>
                <a:gd name="connsiteX3" fmla="*/ 10268 w 5841339"/>
                <a:gd name="connsiteY3" fmla="*/ 0 h 5841720"/>
                <a:gd name="connsiteX4" fmla="*/ 0 w 5841339"/>
                <a:gd name="connsiteY4" fmla="*/ 0 h 5841720"/>
                <a:gd name="connsiteX5" fmla="*/ 0 w 5841339"/>
                <a:gd name="connsiteY5" fmla="*/ 5841721 h 5841720"/>
                <a:gd name="connsiteX6" fmla="*/ 5841340 w 5841339"/>
                <a:gd name="connsiteY6" fmla="*/ 0 h 5841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1339" h="5841720">
                  <a:moveTo>
                    <a:pt x="5841340" y="0"/>
                  </a:moveTo>
                  <a:lnTo>
                    <a:pt x="3301403" y="0"/>
                  </a:lnTo>
                  <a:lnTo>
                    <a:pt x="1655826" y="1645666"/>
                  </a:lnTo>
                  <a:lnTo>
                    <a:pt x="10268" y="0"/>
                  </a:lnTo>
                  <a:lnTo>
                    <a:pt x="0" y="0"/>
                  </a:lnTo>
                  <a:lnTo>
                    <a:pt x="0" y="5841721"/>
                  </a:lnTo>
                  <a:lnTo>
                    <a:pt x="5841340" y="0"/>
                  </a:lnTo>
                  <a:close/>
                </a:path>
              </a:pathLst>
            </a:custGeom>
            <a:solidFill>
              <a:srgbClr val="0085C6">
                <a:alpha val="5000"/>
              </a:srgbClr>
            </a:solidFill>
            <a:ln w="12695" cap="flat">
              <a:noFill/>
              <a:prstDash val="solid"/>
              <a:miter/>
            </a:ln>
          </p:spPr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nl-NL"/>
            </a:p>
          </p:txBody>
        </p:sp>
        <p:sp>
          <p:nvSpPr>
            <p:cNvPr id="10" name="Gelijkbenige driehoek 9">
              <a:extLst>
                <a:ext uri="{FF2B5EF4-FFF2-40B4-BE49-F238E27FC236}">
                  <a16:creationId xmlns:a16="http://schemas.microsoft.com/office/drawing/2014/main" id="{78433DAC-08AE-E961-4DE7-DBA661CABD30}"/>
                </a:ext>
              </a:extLst>
            </p:cNvPr>
            <p:cNvSpPr/>
            <p:nvPr userDrawn="1"/>
          </p:nvSpPr>
          <p:spPr>
            <a:xfrm>
              <a:off x="2031572" y="3530024"/>
              <a:ext cx="5505341" cy="2826326"/>
            </a:xfrm>
            <a:prstGeom prst="triangle">
              <a:avLst/>
            </a:prstGeom>
            <a:solidFill>
              <a:schemeClr val="accent3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3338123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79" r:id="rId3"/>
    <p:sldLayoutId id="2147483674" r:id="rId4"/>
    <p:sldLayoutId id="2147483659" r:id="rId5"/>
    <p:sldLayoutId id="2147483649" r:id="rId6"/>
    <p:sldLayoutId id="2147483651" r:id="rId7"/>
    <p:sldLayoutId id="2147483675" r:id="rId8"/>
    <p:sldLayoutId id="2147483676" r:id="rId9"/>
    <p:sldLayoutId id="2147483652" r:id="rId10"/>
    <p:sldLayoutId id="2147483669" r:id="rId11"/>
    <p:sldLayoutId id="2147483670" r:id="rId12"/>
    <p:sldLayoutId id="2147483680" r:id="rId13"/>
    <p:sldLayoutId id="2147483681" r:id="rId14"/>
    <p:sldLayoutId id="2147483682" r:id="rId15"/>
    <p:sldLayoutId id="2147483671" r:id="rId16"/>
    <p:sldLayoutId id="2147483672" r:id="rId17"/>
    <p:sldLayoutId id="2147483673" r:id="rId18"/>
    <p:sldLayoutId id="2147483660" r:id="rId19"/>
    <p:sldLayoutId id="2147483663" r:id="rId20"/>
    <p:sldLayoutId id="2147483664" r:id="rId21"/>
    <p:sldLayoutId id="2147483677" r:id="rId22"/>
    <p:sldLayoutId id="2147483665" r:id="rId23"/>
    <p:sldLayoutId id="2147483666" r:id="rId24"/>
    <p:sldLayoutId id="2147483667" r:id="rId25"/>
    <p:sldLayoutId id="2147483668" r:id="rId26"/>
    <p:sldLayoutId id="2147483678" r:id="rId27"/>
    <p:sldLayoutId id="2147483655" r:id="rId28"/>
    <p:sldLayoutId id="2147483654" r:id="rId29"/>
    <p:sldLayoutId id="2147483656" r:id="rId30"/>
    <p:sldLayoutId id="2147483657" r:id="rId31"/>
    <p:sldLayoutId id="2147483661" r:id="rId32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b="1" kern="1200">
          <a:solidFill>
            <a:schemeClr val="accent3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64686B"/>
        </a:buClr>
        <a:buSzPct val="90000"/>
        <a:buFont typeface="Wingdings" panose="05000000000000000000" pitchFamily="2" charset="2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Clr>
          <a:srgbClr val="64686B"/>
        </a:buClr>
        <a:buSzPct val="90000"/>
        <a:buFont typeface="Wingdings" panose="05000000000000000000" pitchFamily="2" charset="2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491" userDrawn="1">
          <p15:clr>
            <a:srgbClr val="F26B43"/>
          </p15:clr>
        </p15:guide>
        <p15:guide id="4" pos="189" userDrawn="1">
          <p15:clr>
            <a:srgbClr val="F26B43"/>
          </p15:clr>
        </p15:guide>
        <p15:guide id="5" orient="horz" pos="958" userDrawn="1">
          <p15:clr>
            <a:srgbClr val="F26B43"/>
          </p15:clr>
        </p15:guide>
        <p15:guide id="6" orient="horz" pos="4065" userDrawn="1">
          <p15:clr>
            <a:srgbClr val="F26B43"/>
          </p15:clr>
        </p15:guide>
        <p15:guide id="7" orient="horz" pos="703" userDrawn="1">
          <p15:clr>
            <a:srgbClr val="F26B43"/>
          </p15:clr>
        </p15:guide>
        <p15:guide id="8" orient="horz" pos="187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geonovum-labs.github.io/json-fg-linter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FFAA35-54A9-2F3B-B0B5-15B9E9B65E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/>
              <a:t>OGC Linters 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C0D40446-620E-70AA-7430-FB70428A6B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Code Sprint London 2024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70269E31-8424-519E-A74C-0E96976EA10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nl-NL" dirty="0"/>
              <a:t>Joost </a:t>
            </a:r>
            <a:r>
              <a:rPr lang="nl-NL" dirty="0" err="1"/>
              <a:t>Farla</a:t>
            </a:r>
            <a:r>
              <a:rPr lang="nl-NL" dirty="0"/>
              <a:t>, Frank Terpstra</a:t>
            </a:r>
          </a:p>
        </p:txBody>
      </p:sp>
      <p:sp>
        <p:nvSpPr>
          <p:cNvPr id="14" name="Tijdelijke aanduiding voor datum 13">
            <a:extLst>
              <a:ext uri="{FF2B5EF4-FFF2-40B4-BE49-F238E27FC236}">
                <a16:creationId xmlns:a16="http://schemas.microsoft.com/office/drawing/2014/main" id="{E5C588CF-1BFB-0D66-F25E-177160CCAE65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875EA9B3-809F-44BB-B7CF-79FF1B0E462C}" type="datetime2">
              <a:rPr lang="nl-NL" smtClean="0"/>
              <a:pPr/>
              <a:t>donderdag 13 juni 2024</a:t>
            </a:fld>
            <a:endParaRPr lang="nl-NL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0C1C29F-34CB-505D-6FA5-D756549933B1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pPr/>
              <a:t>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30279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2E1000-CBA6-2C07-2AC2-317CECE2C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Previous</a:t>
            </a:r>
            <a:r>
              <a:rPr lang="nl-NL" dirty="0"/>
              <a:t> </a:t>
            </a:r>
            <a:r>
              <a:rPr lang="nl-NL" dirty="0" err="1"/>
              <a:t>work</a:t>
            </a:r>
            <a:r>
              <a:rPr lang="nl-NL" dirty="0"/>
              <a:t> (Evora code sprint)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5EACA82-1B02-6777-DAAE-B12330BD8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JSON-FG Linter</a:t>
            </a:r>
          </a:p>
          <a:p>
            <a:pPr lvl="1">
              <a:buFont typeface="Courier New" panose="05000000000000000000" pitchFamily="2" charset="2"/>
              <a:buChar char="o"/>
            </a:pPr>
            <a:r>
              <a:rPr lang="nl-NL" dirty="0">
                <a:ea typeface="+mn-lt"/>
                <a:cs typeface="+mn-lt"/>
                <a:hlinkClick r:id="rId2"/>
              </a:rPr>
              <a:t>https://geonovum-labs.github.io/json-fg-linter/</a:t>
            </a:r>
          </a:p>
          <a:p>
            <a:r>
              <a:rPr lang="nl-NL" dirty="0" err="1"/>
              <a:t>Improvements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JSON-FG </a:t>
            </a:r>
            <a:r>
              <a:rPr lang="nl-NL" dirty="0" err="1"/>
              <a:t>spec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5C2A7B6-7F82-FCE9-8722-46740629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2</a:t>
            </a:fld>
            <a:endParaRPr lang="nl-NL"/>
          </a:p>
        </p:txBody>
      </p:sp>
      <p:pic>
        <p:nvPicPr>
          <p:cNvPr id="9" name="Afbeelding 8" descr="Afbeelding met tekst, schermopname, software, Webpagina&#10;&#10;Automatisch gegenereerde beschrijving">
            <a:extLst>
              <a:ext uri="{FF2B5EF4-FFF2-40B4-BE49-F238E27FC236}">
                <a16:creationId xmlns:a16="http://schemas.microsoft.com/office/drawing/2014/main" id="{7A27F799-AD30-62B4-CF00-36ECA31166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709" y="3302484"/>
            <a:ext cx="9972583" cy="3552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346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2E1000-CBA6-2C07-2AC2-317CECE2C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Plans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5EACA82-1B02-6777-DAAE-B12330BD8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 dirty="0"/>
              <a:t>Complete </a:t>
            </a:r>
            <a:r>
              <a:rPr lang="nl-NL" dirty="0" err="1"/>
              <a:t>coverage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JSON-FG Linter</a:t>
            </a:r>
          </a:p>
          <a:p>
            <a:r>
              <a:rPr lang="nl-NL" dirty="0" err="1"/>
              <a:t>Validate</a:t>
            </a:r>
            <a:r>
              <a:rPr lang="nl-NL" dirty="0"/>
              <a:t> </a:t>
            </a:r>
            <a:r>
              <a:rPr lang="nl-NL" dirty="0" err="1"/>
              <a:t>OpenAPI</a:t>
            </a:r>
            <a:r>
              <a:rPr lang="nl-NL" dirty="0"/>
              <a:t> </a:t>
            </a:r>
            <a:r>
              <a:rPr lang="nl-NL" dirty="0" err="1"/>
              <a:t>documents</a:t>
            </a:r>
            <a:r>
              <a:rPr lang="nl-NL" dirty="0"/>
              <a:t> </a:t>
            </a:r>
            <a:r>
              <a:rPr lang="nl-NL" dirty="0" err="1"/>
              <a:t>against</a:t>
            </a:r>
            <a:r>
              <a:rPr lang="nl-NL" dirty="0"/>
              <a:t> API Features </a:t>
            </a:r>
            <a:r>
              <a:rPr lang="nl-NL" dirty="0" err="1"/>
              <a:t>standards</a:t>
            </a:r>
            <a:endParaRPr lang="nl-NL"/>
          </a:p>
          <a:p>
            <a:r>
              <a:rPr lang="nl-NL" dirty="0"/>
              <a:t>Run in </a:t>
            </a:r>
            <a:r>
              <a:rPr lang="nl-NL" dirty="0" err="1"/>
              <a:t>the</a:t>
            </a:r>
            <a:r>
              <a:rPr lang="nl-NL" dirty="0"/>
              <a:t> browser &amp; server-side</a:t>
            </a:r>
          </a:p>
          <a:p>
            <a:r>
              <a:rPr lang="nl-NL" dirty="0"/>
              <a:t>IDE </a:t>
            </a:r>
            <a:r>
              <a:rPr lang="nl-NL" dirty="0" err="1"/>
              <a:t>integration</a:t>
            </a:r>
            <a:r>
              <a:rPr lang="nl-NL" dirty="0"/>
              <a:t> (LSP: Language Server Protocol)</a:t>
            </a:r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5C2A7B6-7F82-FCE9-8722-46740629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8B885-FF76-47CB-8BBD-27E7EBF07CA9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35720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CACBE8CC-58DC-1303-F27C-EB90E74D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Thank</a:t>
            </a:r>
            <a:r>
              <a:rPr lang="nl-NL" dirty="0"/>
              <a:t> </a:t>
            </a:r>
            <a:r>
              <a:rPr lang="nl-NL" dirty="0" err="1"/>
              <a:t>you</a:t>
            </a:r>
            <a:r>
              <a:rPr lang="nl-NL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30122001"/>
      </p:ext>
    </p:extLst>
  </p:cSld>
  <p:clrMapOvr>
    <a:masterClrMapping/>
  </p:clrMapOvr>
</p:sld>
</file>

<file path=ppt/theme/theme1.xml><?xml version="1.0" encoding="utf-8"?>
<a:theme xmlns:a="http://schemas.openxmlformats.org/drawingml/2006/main" name="Geonovum">
  <a:themeElements>
    <a:clrScheme name="Geonovum 2022">
      <a:dk1>
        <a:srgbClr val="3C3C3C"/>
      </a:dk1>
      <a:lt1>
        <a:sysClr val="window" lastClr="FFFFFF"/>
      </a:lt1>
      <a:dk2>
        <a:srgbClr val="64686B"/>
      </a:dk2>
      <a:lt2>
        <a:srgbClr val="EEEEEE"/>
      </a:lt2>
      <a:accent1>
        <a:srgbClr val="97C00E"/>
      </a:accent1>
      <a:accent2>
        <a:srgbClr val="64686B"/>
      </a:accent2>
      <a:accent3>
        <a:srgbClr val="0085C6"/>
      </a:accent3>
      <a:accent4>
        <a:srgbClr val="97C00E"/>
      </a:accent4>
      <a:accent5>
        <a:srgbClr val="64686B"/>
      </a:accent5>
      <a:accent6>
        <a:srgbClr val="0085C6"/>
      </a:accent6>
      <a:hlink>
        <a:srgbClr val="0085C6"/>
      </a:hlink>
      <a:folHlink>
        <a:srgbClr val="64686B"/>
      </a:folHlink>
    </a:clrScheme>
    <a:fontScheme name="Geonovum 2022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Geonovum Presentatie Demo" id="{DD1ABC53-AD6C-4AF6-A3AC-5CF418B3A5D7}" vid="{AB134C20-E7F7-42A9-B7CB-77389986E60B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86b5f7f7-2f15-447a-b5f6-1e4312ec3a6d" xsi:nil="true"/>
    <lcf76f155ced4ddcb4097134ff3c332f xmlns="385505e6-e5d7-4f1a-b335-045f4e6272b3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16A073BBB3FB3429D87D77C40313058" ma:contentTypeVersion="16" ma:contentTypeDescription="Een nieuw document maken." ma:contentTypeScope="" ma:versionID="7c1090ac3ff516181d2a91c37fe5b745">
  <xsd:schema xmlns:xsd="http://www.w3.org/2001/XMLSchema" xmlns:xs="http://www.w3.org/2001/XMLSchema" xmlns:p="http://schemas.microsoft.com/office/2006/metadata/properties" xmlns:ns2="385505e6-e5d7-4f1a-b335-045f4e6272b3" xmlns:ns3="86b5f7f7-2f15-447a-b5f6-1e4312ec3a6d" targetNamespace="http://schemas.microsoft.com/office/2006/metadata/properties" ma:root="true" ma:fieldsID="95beff47ec735572537b57c1f82a348e" ns2:_="" ns3:_="">
    <xsd:import namespace="385505e6-e5d7-4f1a-b335-045f4e6272b3"/>
    <xsd:import namespace="86b5f7f7-2f15-447a-b5f6-1e4312ec3a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5505e6-e5d7-4f1a-b335-045f4e6272b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4" nillable="true" ma:taxonomy="true" ma:internalName="lcf76f155ced4ddcb4097134ff3c332f" ma:taxonomyFieldName="MediaServiceImageTags" ma:displayName="Afbeeldingtags" ma:readOnly="false" ma:fieldId="{5cf76f15-5ced-4ddc-b409-7134ff3c332f}" ma:taxonomyMulti="true" ma:sspId="ece1ab0c-3d38-4605-9abd-f7fc75f3b07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b5f7f7-2f15-447a-b5f6-1e4312ec3a6d" elementFormDefault="qualified">
    <xsd:import namespace="http://schemas.microsoft.com/office/2006/documentManagement/types"/>
    <xsd:import namespace="http://schemas.microsoft.com/office/infopath/2007/PartnerControls"/>
    <xsd:element name="TaxCatchAll" ma:index="15" nillable="true" ma:displayName="Taxonomy Catch All Column" ma:hidden="true" ma:list="{09058d4f-7278-4b36-bdc4-19554c30f9d8}" ma:internalName="TaxCatchAll" ma:showField="CatchAllData" ma:web="86b5f7f7-2f15-447a-b5f6-1e4312ec3a6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C520771-BCF3-45DB-AEFD-A1BCC71D07A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FEF61EC-C133-44A0-B966-9C382FAB3EE7}">
  <ds:schemaRefs>
    <ds:schemaRef ds:uri="http://schemas.microsoft.com/office/2006/metadata/properties"/>
    <ds:schemaRef ds:uri="http://schemas.microsoft.com/office/infopath/2007/PartnerControls"/>
    <ds:schemaRef ds:uri="86b5f7f7-2f15-447a-b5f6-1e4312ec3a6d"/>
    <ds:schemaRef ds:uri="385505e6-e5d7-4f1a-b335-045f4e6272b3"/>
  </ds:schemaRefs>
</ds:datastoreItem>
</file>

<file path=customXml/itemProps3.xml><?xml version="1.0" encoding="utf-8"?>
<ds:datastoreItem xmlns:ds="http://schemas.openxmlformats.org/officeDocument/2006/customXml" ds:itemID="{9C5336C7-F9EC-42B9-9AE3-9D0D30770AE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85505e6-e5d7-4f1a-b335-045f4e6272b3"/>
    <ds:schemaRef ds:uri="86b5f7f7-2f15-447a-b5f6-1e4312ec3a6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Geonovum</Template>
  <TotalTime>1</TotalTime>
  <Words>892</Words>
  <Application>Microsoft Office PowerPoint</Application>
  <PresentationFormat>Breedbeeld</PresentationFormat>
  <Paragraphs>123</Paragraphs>
  <Slides>4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4</vt:i4>
      </vt:variant>
    </vt:vector>
  </HeadingPairs>
  <TitlesOfParts>
    <vt:vector size="5" baseType="lpstr">
      <vt:lpstr>Geonovum</vt:lpstr>
      <vt:lpstr>OGC Linters </vt:lpstr>
      <vt:lpstr>Previous work (Evora code sprint)</vt:lpstr>
      <vt:lpstr>Plans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Lint</dc:title>
  <dc:creator>Frank Terpstra</dc:creator>
  <cp:lastModifiedBy>Frank Terpstra</cp:lastModifiedBy>
  <cp:revision>79</cp:revision>
  <dcterms:created xsi:type="dcterms:W3CDTF">2024-06-13T08:27:38Z</dcterms:created>
  <dcterms:modified xsi:type="dcterms:W3CDTF">2024-06-13T09:02:24Z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0x010100216A073BBB3FB3429D87D77C40313058</vt:lpwstr>
  </property>
  <property fmtid="{D5CDD505-2E9C-101B-9397-08002B2CF9AE}" pid="3" name="MediaServiceImageTags">
    <vt:lpwstr/>
  </property>
</Properties>
</file>

<file path=docProps/thumbnail.jpeg>
</file>